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62" r:id="rId2"/>
    <p:sldId id="256" r:id="rId3"/>
    <p:sldId id="257" r:id="rId4"/>
    <p:sldId id="260" r:id="rId5"/>
    <p:sldId id="261" r:id="rId6"/>
    <p:sldId id="259" r:id="rId7"/>
  </p:sldIdLst>
  <p:sldSz cx="12192000" cy="6858000"/>
  <p:notesSz cx="6858000" cy="9144000"/>
  <p:embeddedFontLst>
    <p:embeddedFont>
      <p:font typeface="Calibri" panose="020F0502020204030204" pitchFamily="34" charset="0"/>
      <p:regular r:id="rId8"/>
      <p:bold r:id="rId9"/>
      <p:italic r:id="rId10"/>
      <p:boldItalic r:id="rId11"/>
    </p:embeddedFont>
    <p:embeddedFont>
      <p:font typeface="Calibri Light" panose="020F0302020204030204" pitchFamily="34" charset="0"/>
      <p:regular r:id="rId12"/>
      <p:italic r:id="rId13"/>
    </p:embeddedFont>
    <p:embeddedFont>
      <p:font typeface="Livvic Black" pitchFamily="2" charset="0"/>
      <p:bold r:id="rId14"/>
      <p:boldItalic r:id="rId15"/>
    </p:embeddedFont>
    <p:embeddedFont>
      <p:font typeface="Poppins ExtraLight" panose="00000300000000000000" pitchFamily="2" charset="0"/>
      <p:regular r:id="rId16"/>
      <p:italic r:id="rId17"/>
    </p:embeddedFont>
    <p:embeddedFont>
      <p:font typeface="Poppins Latin ExtraLight" panose="00000300000000000000" pitchFamily="2" charset="0"/>
      <p:regular r:id="rId18"/>
      <p: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B2B9"/>
    <a:srgbClr val="02171A"/>
    <a:srgbClr val="0EA2B6"/>
    <a:srgbClr val="0D0D0D"/>
    <a:srgbClr val="C0CC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tableStyles" Target="tableStyles.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7723C-E2C1-462D-841B-2B7D218B01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E85CC2-2B7C-4599-9A4B-C582E39BEE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596725-1864-4DB6-8C11-11FB4EB1F7FC}"/>
              </a:ext>
            </a:extLst>
          </p:cNvPr>
          <p:cNvSpPr>
            <a:spLocks noGrp="1"/>
          </p:cNvSpPr>
          <p:nvPr>
            <p:ph type="dt" sz="half" idx="10"/>
          </p:nvPr>
        </p:nvSpPr>
        <p:spPr/>
        <p:txBody>
          <a:bodyPr/>
          <a:lstStyle/>
          <a:p>
            <a:fld id="{FF4122C3-96B4-4C39-9B0D-BB93EFAA1572}" type="datetimeFigureOut">
              <a:rPr lang="en-US" smtClean="0"/>
              <a:t>2/11/2022</a:t>
            </a:fld>
            <a:endParaRPr lang="en-US"/>
          </a:p>
        </p:txBody>
      </p:sp>
      <p:sp>
        <p:nvSpPr>
          <p:cNvPr id="5" name="Footer Placeholder 4">
            <a:extLst>
              <a:ext uri="{FF2B5EF4-FFF2-40B4-BE49-F238E27FC236}">
                <a16:creationId xmlns:a16="http://schemas.microsoft.com/office/drawing/2014/main" id="{BBBCD4F5-F103-4857-8F2A-02DC84BAFC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6BC0A5-B75D-4A7F-BC6A-2E7124B7A831}"/>
              </a:ext>
            </a:extLst>
          </p:cNvPr>
          <p:cNvSpPr>
            <a:spLocks noGrp="1"/>
          </p:cNvSpPr>
          <p:nvPr>
            <p:ph type="sldNum" sz="quarter" idx="12"/>
          </p:nvPr>
        </p:nvSpPr>
        <p:spPr/>
        <p:txBody>
          <a:bodyPr/>
          <a:lstStyle/>
          <a:p>
            <a:fld id="{5A7C4846-DF44-4CC9-80DA-9E1C659E9EF8}" type="slidenum">
              <a:rPr lang="en-US" smtClean="0"/>
              <a:t>‹#›</a:t>
            </a:fld>
            <a:endParaRPr lang="en-US"/>
          </a:p>
        </p:txBody>
      </p:sp>
    </p:spTree>
    <p:extLst>
      <p:ext uri="{BB962C8B-B14F-4D97-AF65-F5344CB8AC3E}">
        <p14:creationId xmlns:p14="http://schemas.microsoft.com/office/powerpoint/2010/main" val="794704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44323FE-EDEE-4CF8-8620-57AE31970B61}"/>
              </a:ext>
            </a:extLst>
          </p:cNvPr>
          <p:cNvSpPr>
            <a:spLocks noGrp="1"/>
          </p:cNvSpPr>
          <p:nvPr>
            <p:ph type="pic" sz="quarter" idx="13"/>
          </p:nvPr>
        </p:nvSpPr>
        <p:spPr>
          <a:xfrm>
            <a:off x="692796" y="2244666"/>
            <a:ext cx="2622550" cy="2003395"/>
          </a:xfrm>
        </p:spPr>
        <p:txBody>
          <a:bodyPr/>
          <a:lstStyle/>
          <a:p>
            <a:endParaRPr lang="en-US"/>
          </a:p>
        </p:txBody>
      </p:sp>
      <p:sp>
        <p:nvSpPr>
          <p:cNvPr id="11" name="Picture Placeholder 9">
            <a:extLst>
              <a:ext uri="{FF2B5EF4-FFF2-40B4-BE49-F238E27FC236}">
                <a16:creationId xmlns:a16="http://schemas.microsoft.com/office/drawing/2014/main" id="{0E9AC21F-AA49-4B9F-9EE2-8E1AD79ACA80}"/>
              </a:ext>
            </a:extLst>
          </p:cNvPr>
          <p:cNvSpPr>
            <a:spLocks noGrp="1"/>
          </p:cNvSpPr>
          <p:nvPr>
            <p:ph type="pic" sz="quarter" idx="14"/>
          </p:nvPr>
        </p:nvSpPr>
        <p:spPr>
          <a:xfrm>
            <a:off x="3421028" y="2244666"/>
            <a:ext cx="2622550" cy="2003395"/>
          </a:xfrm>
        </p:spPr>
        <p:txBody>
          <a:bodyPr/>
          <a:lstStyle/>
          <a:p>
            <a:endParaRPr lang="en-US"/>
          </a:p>
        </p:txBody>
      </p:sp>
      <p:sp>
        <p:nvSpPr>
          <p:cNvPr id="12" name="Picture Placeholder 9">
            <a:extLst>
              <a:ext uri="{FF2B5EF4-FFF2-40B4-BE49-F238E27FC236}">
                <a16:creationId xmlns:a16="http://schemas.microsoft.com/office/drawing/2014/main" id="{AB6D155D-F08C-4F75-B5BA-AD27FB0DA0A4}"/>
              </a:ext>
            </a:extLst>
          </p:cNvPr>
          <p:cNvSpPr>
            <a:spLocks noGrp="1"/>
          </p:cNvSpPr>
          <p:nvPr>
            <p:ph type="pic" sz="quarter" idx="15"/>
          </p:nvPr>
        </p:nvSpPr>
        <p:spPr>
          <a:xfrm>
            <a:off x="6148841" y="2244666"/>
            <a:ext cx="2622550" cy="2003395"/>
          </a:xfrm>
        </p:spPr>
        <p:txBody>
          <a:bodyPr/>
          <a:lstStyle/>
          <a:p>
            <a:endParaRPr lang="en-US"/>
          </a:p>
        </p:txBody>
      </p:sp>
      <p:sp>
        <p:nvSpPr>
          <p:cNvPr id="13" name="Picture Placeholder 9">
            <a:extLst>
              <a:ext uri="{FF2B5EF4-FFF2-40B4-BE49-F238E27FC236}">
                <a16:creationId xmlns:a16="http://schemas.microsoft.com/office/drawing/2014/main" id="{B5B3B11F-3F73-41EA-B297-4A9CC0373F1A}"/>
              </a:ext>
            </a:extLst>
          </p:cNvPr>
          <p:cNvSpPr>
            <a:spLocks noGrp="1"/>
          </p:cNvSpPr>
          <p:nvPr>
            <p:ph type="pic" sz="quarter" idx="16"/>
          </p:nvPr>
        </p:nvSpPr>
        <p:spPr>
          <a:xfrm>
            <a:off x="8876655" y="2244666"/>
            <a:ext cx="2622550" cy="2003395"/>
          </a:xfrm>
        </p:spPr>
        <p:txBody>
          <a:bodyPr/>
          <a:lstStyle/>
          <a:p>
            <a:endParaRPr lang="en-US"/>
          </a:p>
        </p:txBody>
      </p:sp>
      <p:sp>
        <p:nvSpPr>
          <p:cNvPr id="2" name="Date Placeholder 1">
            <a:extLst>
              <a:ext uri="{FF2B5EF4-FFF2-40B4-BE49-F238E27FC236}">
                <a16:creationId xmlns:a16="http://schemas.microsoft.com/office/drawing/2014/main" id="{BBB8CADA-745D-4A25-9C40-8065BB0606A5}"/>
              </a:ext>
            </a:extLst>
          </p:cNvPr>
          <p:cNvSpPr>
            <a:spLocks noGrp="1"/>
          </p:cNvSpPr>
          <p:nvPr>
            <p:ph type="dt" sz="half" idx="10"/>
          </p:nvPr>
        </p:nvSpPr>
        <p:spPr/>
        <p:txBody>
          <a:bodyPr/>
          <a:lstStyle/>
          <a:p>
            <a:fld id="{FF4122C3-96B4-4C39-9B0D-BB93EFAA1572}" type="datetimeFigureOut">
              <a:rPr lang="en-US" smtClean="0"/>
              <a:t>2/11/2022</a:t>
            </a:fld>
            <a:endParaRPr lang="en-US"/>
          </a:p>
        </p:txBody>
      </p:sp>
      <p:sp>
        <p:nvSpPr>
          <p:cNvPr id="3" name="Footer Placeholder 2">
            <a:extLst>
              <a:ext uri="{FF2B5EF4-FFF2-40B4-BE49-F238E27FC236}">
                <a16:creationId xmlns:a16="http://schemas.microsoft.com/office/drawing/2014/main" id="{2BBCA49F-E6AE-4D67-A59C-8B0F12732B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732288-AE40-4493-BE56-676DCCBDC4FD}"/>
              </a:ext>
            </a:extLst>
          </p:cNvPr>
          <p:cNvSpPr>
            <a:spLocks noGrp="1"/>
          </p:cNvSpPr>
          <p:nvPr>
            <p:ph type="sldNum" sz="quarter" idx="12"/>
          </p:nvPr>
        </p:nvSpPr>
        <p:spPr/>
        <p:txBody>
          <a:bodyPr/>
          <a:lstStyle/>
          <a:p>
            <a:fld id="{5A7C4846-DF44-4CC9-80DA-9E1C659E9EF8}" type="slidenum">
              <a:rPr lang="en-US" smtClean="0"/>
              <a:t>‹#›</a:t>
            </a:fld>
            <a:endParaRPr lang="en-US"/>
          </a:p>
        </p:txBody>
      </p:sp>
    </p:spTree>
    <p:extLst>
      <p:ext uri="{BB962C8B-B14F-4D97-AF65-F5344CB8AC3E}">
        <p14:creationId xmlns:p14="http://schemas.microsoft.com/office/powerpoint/2010/main" val="1605774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8D93-9691-4D3D-AF8E-7849C8451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483C63-8FE1-4D42-BA49-5A089812E3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795386-DD47-4F1C-8059-361E4A7250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E7768E-6D26-499E-922E-381BAD0994FA}"/>
              </a:ext>
            </a:extLst>
          </p:cNvPr>
          <p:cNvSpPr>
            <a:spLocks noGrp="1"/>
          </p:cNvSpPr>
          <p:nvPr>
            <p:ph type="dt" sz="half" idx="10"/>
          </p:nvPr>
        </p:nvSpPr>
        <p:spPr/>
        <p:txBody>
          <a:bodyPr/>
          <a:lstStyle/>
          <a:p>
            <a:fld id="{FF4122C3-96B4-4C39-9B0D-BB93EFAA1572}" type="datetimeFigureOut">
              <a:rPr lang="en-US" smtClean="0"/>
              <a:t>2/11/2022</a:t>
            </a:fld>
            <a:endParaRPr lang="en-US"/>
          </a:p>
        </p:txBody>
      </p:sp>
      <p:sp>
        <p:nvSpPr>
          <p:cNvPr id="6" name="Footer Placeholder 5">
            <a:extLst>
              <a:ext uri="{FF2B5EF4-FFF2-40B4-BE49-F238E27FC236}">
                <a16:creationId xmlns:a16="http://schemas.microsoft.com/office/drawing/2014/main" id="{94757852-B5DB-4BEE-884F-87C09094BA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DD3940-AD50-4E68-BD56-790B0541666D}"/>
              </a:ext>
            </a:extLst>
          </p:cNvPr>
          <p:cNvSpPr>
            <a:spLocks noGrp="1"/>
          </p:cNvSpPr>
          <p:nvPr>
            <p:ph type="sldNum" sz="quarter" idx="12"/>
          </p:nvPr>
        </p:nvSpPr>
        <p:spPr/>
        <p:txBody>
          <a:bodyPr/>
          <a:lstStyle/>
          <a:p>
            <a:fld id="{5A7C4846-DF44-4CC9-80DA-9E1C659E9EF8}" type="slidenum">
              <a:rPr lang="en-US" smtClean="0"/>
              <a:t>‹#›</a:t>
            </a:fld>
            <a:endParaRPr lang="en-US"/>
          </a:p>
        </p:txBody>
      </p:sp>
    </p:spTree>
    <p:extLst>
      <p:ext uri="{BB962C8B-B14F-4D97-AF65-F5344CB8AC3E}">
        <p14:creationId xmlns:p14="http://schemas.microsoft.com/office/powerpoint/2010/main" val="855171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301D1-4B2A-401E-B824-52B09CE2FE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A20742-B3CF-4C2F-805D-0E3B54F66B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F18F0B-A8CC-4B73-85A8-14EA99B341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5E194F-E51A-4A71-BD07-0682CDBD0E9A}"/>
              </a:ext>
            </a:extLst>
          </p:cNvPr>
          <p:cNvSpPr>
            <a:spLocks noGrp="1"/>
          </p:cNvSpPr>
          <p:nvPr>
            <p:ph type="dt" sz="half" idx="10"/>
          </p:nvPr>
        </p:nvSpPr>
        <p:spPr/>
        <p:txBody>
          <a:bodyPr/>
          <a:lstStyle/>
          <a:p>
            <a:fld id="{FF4122C3-96B4-4C39-9B0D-BB93EFAA1572}" type="datetimeFigureOut">
              <a:rPr lang="en-US" smtClean="0"/>
              <a:t>2/11/2022</a:t>
            </a:fld>
            <a:endParaRPr lang="en-US"/>
          </a:p>
        </p:txBody>
      </p:sp>
      <p:sp>
        <p:nvSpPr>
          <p:cNvPr id="6" name="Footer Placeholder 5">
            <a:extLst>
              <a:ext uri="{FF2B5EF4-FFF2-40B4-BE49-F238E27FC236}">
                <a16:creationId xmlns:a16="http://schemas.microsoft.com/office/drawing/2014/main" id="{64FF9163-11A3-464F-852D-545A0B8A34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361A45-6919-4ED8-9195-3DC0BD0B1A20}"/>
              </a:ext>
            </a:extLst>
          </p:cNvPr>
          <p:cNvSpPr>
            <a:spLocks noGrp="1"/>
          </p:cNvSpPr>
          <p:nvPr>
            <p:ph type="sldNum" sz="quarter" idx="12"/>
          </p:nvPr>
        </p:nvSpPr>
        <p:spPr/>
        <p:txBody>
          <a:bodyPr/>
          <a:lstStyle/>
          <a:p>
            <a:fld id="{5A7C4846-DF44-4CC9-80DA-9E1C659E9EF8}" type="slidenum">
              <a:rPr lang="en-US" smtClean="0"/>
              <a:t>‹#›</a:t>
            </a:fld>
            <a:endParaRPr lang="en-US"/>
          </a:p>
        </p:txBody>
      </p:sp>
    </p:spTree>
    <p:extLst>
      <p:ext uri="{BB962C8B-B14F-4D97-AF65-F5344CB8AC3E}">
        <p14:creationId xmlns:p14="http://schemas.microsoft.com/office/powerpoint/2010/main" val="2254479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72ED3-9E3D-4C17-BB7B-9E413010BB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0569C7-2FB0-47CC-94F2-2B9996A3B9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B398F7-38EF-4297-9EDC-58562BA44B5C}"/>
              </a:ext>
            </a:extLst>
          </p:cNvPr>
          <p:cNvSpPr>
            <a:spLocks noGrp="1"/>
          </p:cNvSpPr>
          <p:nvPr>
            <p:ph type="dt" sz="half" idx="10"/>
          </p:nvPr>
        </p:nvSpPr>
        <p:spPr/>
        <p:txBody>
          <a:bodyPr/>
          <a:lstStyle/>
          <a:p>
            <a:fld id="{FF4122C3-96B4-4C39-9B0D-BB93EFAA1572}" type="datetimeFigureOut">
              <a:rPr lang="en-US" smtClean="0"/>
              <a:t>2/11/2022</a:t>
            </a:fld>
            <a:endParaRPr lang="en-US"/>
          </a:p>
        </p:txBody>
      </p:sp>
      <p:sp>
        <p:nvSpPr>
          <p:cNvPr id="5" name="Footer Placeholder 4">
            <a:extLst>
              <a:ext uri="{FF2B5EF4-FFF2-40B4-BE49-F238E27FC236}">
                <a16:creationId xmlns:a16="http://schemas.microsoft.com/office/drawing/2014/main" id="{314DCDA5-63BD-446F-AD38-5D950AA6FB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9F044-8276-4C2B-A2F7-C375E6307D53}"/>
              </a:ext>
            </a:extLst>
          </p:cNvPr>
          <p:cNvSpPr>
            <a:spLocks noGrp="1"/>
          </p:cNvSpPr>
          <p:nvPr>
            <p:ph type="sldNum" sz="quarter" idx="12"/>
          </p:nvPr>
        </p:nvSpPr>
        <p:spPr/>
        <p:txBody>
          <a:bodyPr/>
          <a:lstStyle/>
          <a:p>
            <a:fld id="{5A7C4846-DF44-4CC9-80DA-9E1C659E9EF8}" type="slidenum">
              <a:rPr lang="en-US" smtClean="0"/>
              <a:t>‹#›</a:t>
            </a:fld>
            <a:endParaRPr lang="en-US"/>
          </a:p>
        </p:txBody>
      </p:sp>
    </p:spTree>
    <p:extLst>
      <p:ext uri="{BB962C8B-B14F-4D97-AF65-F5344CB8AC3E}">
        <p14:creationId xmlns:p14="http://schemas.microsoft.com/office/powerpoint/2010/main" val="1527283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75C11F-E815-44ED-B17C-963AB7615F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50940E-1000-470A-86D9-DC2CCE5FF3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1C083A-CA6F-4EA2-9DEF-06C3337FBCA0}"/>
              </a:ext>
            </a:extLst>
          </p:cNvPr>
          <p:cNvSpPr>
            <a:spLocks noGrp="1"/>
          </p:cNvSpPr>
          <p:nvPr>
            <p:ph type="dt" sz="half" idx="10"/>
          </p:nvPr>
        </p:nvSpPr>
        <p:spPr/>
        <p:txBody>
          <a:bodyPr/>
          <a:lstStyle/>
          <a:p>
            <a:fld id="{FF4122C3-96B4-4C39-9B0D-BB93EFAA1572}" type="datetimeFigureOut">
              <a:rPr lang="en-US" smtClean="0"/>
              <a:t>2/11/2022</a:t>
            </a:fld>
            <a:endParaRPr lang="en-US"/>
          </a:p>
        </p:txBody>
      </p:sp>
      <p:sp>
        <p:nvSpPr>
          <p:cNvPr id="5" name="Footer Placeholder 4">
            <a:extLst>
              <a:ext uri="{FF2B5EF4-FFF2-40B4-BE49-F238E27FC236}">
                <a16:creationId xmlns:a16="http://schemas.microsoft.com/office/drawing/2014/main" id="{ACEC0A6D-20AF-4DD5-B1B8-396D7A8DBF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1F25DC-DE90-4777-A639-558B454896F6}"/>
              </a:ext>
            </a:extLst>
          </p:cNvPr>
          <p:cNvSpPr>
            <a:spLocks noGrp="1"/>
          </p:cNvSpPr>
          <p:nvPr>
            <p:ph type="sldNum" sz="quarter" idx="12"/>
          </p:nvPr>
        </p:nvSpPr>
        <p:spPr/>
        <p:txBody>
          <a:bodyPr/>
          <a:lstStyle/>
          <a:p>
            <a:fld id="{5A7C4846-DF44-4CC9-80DA-9E1C659E9EF8}" type="slidenum">
              <a:rPr lang="en-US" smtClean="0"/>
              <a:t>‹#›</a:t>
            </a:fld>
            <a:endParaRPr lang="en-US"/>
          </a:p>
        </p:txBody>
      </p:sp>
    </p:spTree>
    <p:extLst>
      <p:ext uri="{BB962C8B-B14F-4D97-AF65-F5344CB8AC3E}">
        <p14:creationId xmlns:p14="http://schemas.microsoft.com/office/powerpoint/2010/main" val="3651875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EA377-1F77-44AF-8007-206F96C2DC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3DD216-CBB4-4B73-BF45-62857DA36C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E3B6A5-F59E-49B4-9440-7C601D618B13}"/>
              </a:ext>
            </a:extLst>
          </p:cNvPr>
          <p:cNvSpPr>
            <a:spLocks noGrp="1"/>
          </p:cNvSpPr>
          <p:nvPr>
            <p:ph type="dt" sz="half" idx="10"/>
          </p:nvPr>
        </p:nvSpPr>
        <p:spPr/>
        <p:txBody>
          <a:bodyPr/>
          <a:lstStyle/>
          <a:p>
            <a:fld id="{FF4122C3-96B4-4C39-9B0D-BB93EFAA1572}" type="datetimeFigureOut">
              <a:rPr lang="en-US" smtClean="0"/>
              <a:t>2/11/2022</a:t>
            </a:fld>
            <a:endParaRPr lang="en-US"/>
          </a:p>
        </p:txBody>
      </p:sp>
      <p:sp>
        <p:nvSpPr>
          <p:cNvPr id="5" name="Footer Placeholder 4">
            <a:extLst>
              <a:ext uri="{FF2B5EF4-FFF2-40B4-BE49-F238E27FC236}">
                <a16:creationId xmlns:a16="http://schemas.microsoft.com/office/drawing/2014/main" id="{546BC202-0C53-4A97-BE0E-88010C15D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84C90C-7AB4-4EA3-8EA9-5A0C05ADB99E}"/>
              </a:ext>
            </a:extLst>
          </p:cNvPr>
          <p:cNvSpPr>
            <a:spLocks noGrp="1"/>
          </p:cNvSpPr>
          <p:nvPr>
            <p:ph type="sldNum" sz="quarter" idx="12"/>
          </p:nvPr>
        </p:nvSpPr>
        <p:spPr/>
        <p:txBody>
          <a:bodyPr/>
          <a:lstStyle/>
          <a:p>
            <a:fld id="{5A7C4846-DF44-4CC9-80DA-9E1C659E9EF8}" type="slidenum">
              <a:rPr lang="en-US" smtClean="0"/>
              <a:t>‹#›</a:t>
            </a:fld>
            <a:endParaRPr lang="en-US"/>
          </a:p>
        </p:txBody>
      </p:sp>
    </p:spTree>
    <p:extLst>
      <p:ext uri="{BB962C8B-B14F-4D97-AF65-F5344CB8AC3E}">
        <p14:creationId xmlns:p14="http://schemas.microsoft.com/office/powerpoint/2010/main" val="1907946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EA377-1F77-44AF-8007-206F96C2DC1B}"/>
              </a:ext>
            </a:extLst>
          </p:cNvPr>
          <p:cNvSpPr>
            <a:spLocks noGrp="1"/>
          </p:cNvSpPr>
          <p:nvPr>
            <p:ph type="title"/>
          </p:nvPr>
        </p:nvSpPr>
        <p:spPr>
          <a:xfrm>
            <a:off x="422617" y="365125"/>
            <a:ext cx="6317566" cy="1325563"/>
          </a:xfrm>
        </p:spPr>
        <p:txBody>
          <a:bodyPr/>
          <a:lstStyle/>
          <a:p>
            <a:r>
              <a:rPr lang="en-US" dirty="0"/>
              <a:t>Click to edit Master title style</a:t>
            </a:r>
          </a:p>
        </p:txBody>
      </p:sp>
      <p:sp>
        <p:nvSpPr>
          <p:cNvPr id="4" name="Date Placeholder 3">
            <a:extLst>
              <a:ext uri="{FF2B5EF4-FFF2-40B4-BE49-F238E27FC236}">
                <a16:creationId xmlns:a16="http://schemas.microsoft.com/office/drawing/2014/main" id="{ACE3B6A5-F59E-49B4-9440-7C601D618B13}"/>
              </a:ext>
            </a:extLst>
          </p:cNvPr>
          <p:cNvSpPr>
            <a:spLocks noGrp="1"/>
          </p:cNvSpPr>
          <p:nvPr>
            <p:ph type="dt" sz="half" idx="10"/>
          </p:nvPr>
        </p:nvSpPr>
        <p:spPr/>
        <p:txBody>
          <a:bodyPr/>
          <a:lstStyle/>
          <a:p>
            <a:fld id="{FF4122C3-96B4-4C39-9B0D-BB93EFAA1572}" type="datetimeFigureOut">
              <a:rPr lang="en-US" smtClean="0"/>
              <a:t>2/11/2022</a:t>
            </a:fld>
            <a:endParaRPr lang="en-US"/>
          </a:p>
        </p:txBody>
      </p:sp>
      <p:sp>
        <p:nvSpPr>
          <p:cNvPr id="5" name="Footer Placeholder 4">
            <a:extLst>
              <a:ext uri="{FF2B5EF4-FFF2-40B4-BE49-F238E27FC236}">
                <a16:creationId xmlns:a16="http://schemas.microsoft.com/office/drawing/2014/main" id="{546BC202-0C53-4A97-BE0E-88010C15D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84C90C-7AB4-4EA3-8EA9-5A0C05ADB99E}"/>
              </a:ext>
            </a:extLst>
          </p:cNvPr>
          <p:cNvSpPr>
            <a:spLocks noGrp="1"/>
          </p:cNvSpPr>
          <p:nvPr>
            <p:ph type="sldNum" sz="quarter" idx="12"/>
          </p:nvPr>
        </p:nvSpPr>
        <p:spPr/>
        <p:txBody>
          <a:bodyPr/>
          <a:lstStyle/>
          <a:p>
            <a:fld id="{5A7C4846-DF44-4CC9-80DA-9E1C659E9EF8}" type="slidenum">
              <a:rPr lang="en-US" smtClean="0"/>
              <a:t>‹#›</a:t>
            </a:fld>
            <a:endParaRPr lang="en-US"/>
          </a:p>
        </p:txBody>
      </p:sp>
      <p:sp>
        <p:nvSpPr>
          <p:cNvPr id="8" name="Text Placeholder 7">
            <a:extLst>
              <a:ext uri="{FF2B5EF4-FFF2-40B4-BE49-F238E27FC236}">
                <a16:creationId xmlns:a16="http://schemas.microsoft.com/office/drawing/2014/main" id="{67AAEE51-A1C9-4361-A484-041D839F0295}"/>
              </a:ext>
            </a:extLst>
          </p:cNvPr>
          <p:cNvSpPr>
            <a:spLocks noGrp="1"/>
          </p:cNvSpPr>
          <p:nvPr>
            <p:ph type="body" sz="quarter" idx="13"/>
          </p:nvPr>
        </p:nvSpPr>
        <p:spPr>
          <a:xfrm>
            <a:off x="422617" y="1800225"/>
            <a:ext cx="6317566" cy="4389438"/>
          </a:xfrm>
        </p:spPr>
        <p:txBody>
          <a:bodyPr/>
          <a:lstStyle>
            <a:lvl1pPr marL="0" indent="0">
              <a:buNone/>
              <a:defRPr/>
            </a:lvl1pPr>
          </a:lstStyle>
          <a:p>
            <a:pPr lvl="0"/>
            <a:r>
              <a:rPr lang="en-US" dirty="0"/>
              <a:t>Click to edit Master text styles</a:t>
            </a:r>
          </a:p>
        </p:txBody>
      </p:sp>
    </p:spTree>
    <p:extLst>
      <p:ext uri="{BB962C8B-B14F-4D97-AF65-F5344CB8AC3E}">
        <p14:creationId xmlns:p14="http://schemas.microsoft.com/office/powerpoint/2010/main" val="414884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CE3B6A5-F59E-49B4-9440-7C601D618B13}"/>
              </a:ext>
            </a:extLst>
          </p:cNvPr>
          <p:cNvSpPr>
            <a:spLocks noGrp="1"/>
          </p:cNvSpPr>
          <p:nvPr>
            <p:ph type="dt" sz="half" idx="10"/>
          </p:nvPr>
        </p:nvSpPr>
        <p:spPr/>
        <p:txBody>
          <a:bodyPr/>
          <a:lstStyle/>
          <a:p>
            <a:fld id="{FF4122C3-96B4-4C39-9B0D-BB93EFAA1572}" type="datetimeFigureOut">
              <a:rPr lang="en-US" smtClean="0"/>
              <a:t>2/11/2022</a:t>
            </a:fld>
            <a:endParaRPr lang="en-US"/>
          </a:p>
        </p:txBody>
      </p:sp>
      <p:sp>
        <p:nvSpPr>
          <p:cNvPr id="5" name="Footer Placeholder 4">
            <a:extLst>
              <a:ext uri="{FF2B5EF4-FFF2-40B4-BE49-F238E27FC236}">
                <a16:creationId xmlns:a16="http://schemas.microsoft.com/office/drawing/2014/main" id="{546BC202-0C53-4A97-BE0E-88010C15D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84C90C-7AB4-4EA3-8EA9-5A0C05ADB99E}"/>
              </a:ext>
            </a:extLst>
          </p:cNvPr>
          <p:cNvSpPr>
            <a:spLocks noGrp="1"/>
          </p:cNvSpPr>
          <p:nvPr>
            <p:ph type="sldNum" sz="quarter" idx="12"/>
          </p:nvPr>
        </p:nvSpPr>
        <p:spPr/>
        <p:txBody>
          <a:bodyPr/>
          <a:lstStyle/>
          <a:p>
            <a:fld id="{5A7C4846-DF44-4CC9-80DA-9E1C659E9EF8}" type="slidenum">
              <a:rPr lang="en-US" smtClean="0"/>
              <a:t>‹#›</a:t>
            </a:fld>
            <a:endParaRPr lang="en-US"/>
          </a:p>
        </p:txBody>
      </p:sp>
      <p:sp>
        <p:nvSpPr>
          <p:cNvPr id="8" name="Text Placeholder 7">
            <a:extLst>
              <a:ext uri="{FF2B5EF4-FFF2-40B4-BE49-F238E27FC236}">
                <a16:creationId xmlns:a16="http://schemas.microsoft.com/office/drawing/2014/main" id="{67AAEE51-A1C9-4361-A484-041D839F0295}"/>
              </a:ext>
            </a:extLst>
          </p:cNvPr>
          <p:cNvSpPr>
            <a:spLocks noGrp="1"/>
          </p:cNvSpPr>
          <p:nvPr>
            <p:ph type="body" sz="quarter" idx="13"/>
          </p:nvPr>
        </p:nvSpPr>
        <p:spPr>
          <a:xfrm>
            <a:off x="422616" y="3009900"/>
            <a:ext cx="11293133" cy="3179763"/>
          </a:xfrm>
        </p:spPr>
        <p:txBody>
          <a:bodyPr/>
          <a:lstStyle>
            <a:lvl1pPr marL="0" indent="0">
              <a:buNone/>
              <a:defRPr/>
            </a:lvl1pPr>
          </a:lstStyle>
          <a:p>
            <a:pPr lvl="0"/>
            <a:r>
              <a:rPr lang="en-US" dirty="0"/>
              <a:t>Click to edit Master text styles</a:t>
            </a:r>
          </a:p>
        </p:txBody>
      </p:sp>
      <p:sp>
        <p:nvSpPr>
          <p:cNvPr id="2" name="Title 1">
            <a:extLst>
              <a:ext uri="{FF2B5EF4-FFF2-40B4-BE49-F238E27FC236}">
                <a16:creationId xmlns:a16="http://schemas.microsoft.com/office/drawing/2014/main" id="{E6CEA377-1F77-44AF-8007-206F96C2DC1B}"/>
              </a:ext>
            </a:extLst>
          </p:cNvPr>
          <p:cNvSpPr>
            <a:spLocks noGrp="1"/>
          </p:cNvSpPr>
          <p:nvPr>
            <p:ph type="title"/>
          </p:nvPr>
        </p:nvSpPr>
        <p:spPr>
          <a:xfrm>
            <a:off x="422617" y="1336493"/>
            <a:ext cx="11293132" cy="1325563"/>
          </a:xfrm>
        </p:spPr>
        <p:txBody>
          <a:bodyPr/>
          <a:lstStyle/>
          <a:p>
            <a:r>
              <a:rPr lang="en-US" dirty="0"/>
              <a:t>Click to edit Master title style</a:t>
            </a:r>
          </a:p>
        </p:txBody>
      </p:sp>
    </p:spTree>
    <p:extLst>
      <p:ext uri="{BB962C8B-B14F-4D97-AF65-F5344CB8AC3E}">
        <p14:creationId xmlns:p14="http://schemas.microsoft.com/office/powerpoint/2010/main" val="486656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6CAB6-4EAB-4B74-B12D-BFA2BBA07D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FC8912-F4F9-48C2-ACE6-F6D3A640F8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C54364-E198-4226-9AA9-371F0CA692CD}"/>
              </a:ext>
            </a:extLst>
          </p:cNvPr>
          <p:cNvSpPr>
            <a:spLocks noGrp="1"/>
          </p:cNvSpPr>
          <p:nvPr>
            <p:ph type="dt" sz="half" idx="10"/>
          </p:nvPr>
        </p:nvSpPr>
        <p:spPr/>
        <p:txBody>
          <a:bodyPr/>
          <a:lstStyle/>
          <a:p>
            <a:fld id="{FF4122C3-96B4-4C39-9B0D-BB93EFAA1572}" type="datetimeFigureOut">
              <a:rPr lang="en-US" smtClean="0"/>
              <a:t>2/11/2022</a:t>
            </a:fld>
            <a:endParaRPr lang="en-US"/>
          </a:p>
        </p:txBody>
      </p:sp>
      <p:sp>
        <p:nvSpPr>
          <p:cNvPr id="5" name="Footer Placeholder 4">
            <a:extLst>
              <a:ext uri="{FF2B5EF4-FFF2-40B4-BE49-F238E27FC236}">
                <a16:creationId xmlns:a16="http://schemas.microsoft.com/office/drawing/2014/main" id="{04461C38-A568-4E7B-92F0-3011A3D149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4027E0-76F0-4FCF-82C8-CFE05FDB2A22}"/>
              </a:ext>
            </a:extLst>
          </p:cNvPr>
          <p:cNvSpPr>
            <a:spLocks noGrp="1"/>
          </p:cNvSpPr>
          <p:nvPr>
            <p:ph type="sldNum" sz="quarter" idx="12"/>
          </p:nvPr>
        </p:nvSpPr>
        <p:spPr/>
        <p:txBody>
          <a:bodyPr/>
          <a:lstStyle/>
          <a:p>
            <a:fld id="{5A7C4846-DF44-4CC9-80DA-9E1C659E9EF8}" type="slidenum">
              <a:rPr lang="en-US" smtClean="0"/>
              <a:t>‹#›</a:t>
            </a:fld>
            <a:endParaRPr lang="en-US"/>
          </a:p>
        </p:txBody>
      </p:sp>
    </p:spTree>
    <p:extLst>
      <p:ext uri="{BB962C8B-B14F-4D97-AF65-F5344CB8AC3E}">
        <p14:creationId xmlns:p14="http://schemas.microsoft.com/office/powerpoint/2010/main" val="2405882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D5721-59FF-4869-BE14-80A71D4378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78DEB9-1DE9-407A-B970-46D88B6A4F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DEBA77-527D-4FB8-A6C8-782CEA1C18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869F63-89B5-468D-A2AE-40E81E481E92}"/>
              </a:ext>
            </a:extLst>
          </p:cNvPr>
          <p:cNvSpPr>
            <a:spLocks noGrp="1"/>
          </p:cNvSpPr>
          <p:nvPr>
            <p:ph type="dt" sz="half" idx="10"/>
          </p:nvPr>
        </p:nvSpPr>
        <p:spPr/>
        <p:txBody>
          <a:bodyPr/>
          <a:lstStyle/>
          <a:p>
            <a:fld id="{FF4122C3-96B4-4C39-9B0D-BB93EFAA1572}" type="datetimeFigureOut">
              <a:rPr lang="en-US" smtClean="0"/>
              <a:t>2/11/2022</a:t>
            </a:fld>
            <a:endParaRPr lang="en-US"/>
          </a:p>
        </p:txBody>
      </p:sp>
      <p:sp>
        <p:nvSpPr>
          <p:cNvPr id="6" name="Footer Placeholder 5">
            <a:extLst>
              <a:ext uri="{FF2B5EF4-FFF2-40B4-BE49-F238E27FC236}">
                <a16:creationId xmlns:a16="http://schemas.microsoft.com/office/drawing/2014/main" id="{29B5EC5C-CF02-43E0-BF95-F7FA6724F2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A27132-E045-444C-AB17-C6C16461AC6B}"/>
              </a:ext>
            </a:extLst>
          </p:cNvPr>
          <p:cNvSpPr>
            <a:spLocks noGrp="1"/>
          </p:cNvSpPr>
          <p:nvPr>
            <p:ph type="sldNum" sz="quarter" idx="12"/>
          </p:nvPr>
        </p:nvSpPr>
        <p:spPr/>
        <p:txBody>
          <a:bodyPr/>
          <a:lstStyle/>
          <a:p>
            <a:fld id="{5A7C4846-DF44-4CC9-80DA-9E1C659E9EF8}" type="slidenum">
              <a:rPr lang="en-US" smtClean="0"/>
              <a:t>‹#›</a:t>
            </a:fld>
            <a:endParaRPr lang="en-US"/>
          </a:p>
        </p:txBody>
      </p:sp>
    </p:spTree>
    <p:extLst>
      <p:ext uri="{BB962C8B-B14F-4D97-AF65-F5344CB8AC3E}">
        <p14:creationId xmlns:p14="http://schemas.microsoft.com/office/powerpoint/2010/main" val="1945120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FC9C-0F72-4B39-9ABC-3C3027B6AD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2FFCEC-9A97-4F5C-9AEC-9D7BACC84D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5C42AF-64A7-4215-A3BE-34FFB1BED5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256A93-79BC-44DA-8A92-30A6FF4B4E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B92382-FE28-4FFA-B39C-A90DE5CF06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929C3B-B578-4919-9893-8251119366B8}"/>
              </a:ext>
            </a:extLst>
          </p:cNvPr>
          <p:cNvSpPr>
            <a:spLocks noGrp="1"/>
          </p:cNvSpPr>
          <p:nvPr>
            <p:ph type="dt" sz="half" idx="10"/>
          </p:nvPr>
        </p:nvSpPr>
        <p:spPr/>
        <p:txBody>
          <a:bodyPr/>
          <a:lstStyle/>
          <a:p>
            <a:fld id="{FF4122C3-96B4-4C39-9B0D-BB93EFAA1572}" type="datetimeFigureOut">
              <a:rPr lang="en-US" smtClean="0"/>
              <a:t>2/11/2022</a:t>
            </a:fld>
            <a:endParaRPr lang="en-US"/>
          </a:p>
        </p:txBody>
      </p:sp>
      <p:sp>
        <p:nvSpPr>
          <p:cNvPr id="8" name="Footer Placeholder 7">
            <a:extLst>
              <a:ext uri="{FF2B5EF4-FFF2-40B4-BE49-F238E27FC236}">
                <a16:creationId xmlns:a16="http://schemas.microsoft.com/office/drawing/2014/main" id="{80A0DAB7-389A-4E89-8C1C-3B0DBF2E8A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3EA956-8FA6-4CC2-862A-B3705E727452}"/>
              </a:ext>
            </a:extLst>
          </p:cNvPr>
          <p:cNvSpPr>
            <a:spLocks noGrp="1"/>
          </p:cNvSpPr>
          <p:nvPr>
            <p:ph type="sldNum" sz="quarter" idx="12"/>
          </p:nvPr>
        </p:nvSpPr>
        <p:spPr/>
        <p:txBody>
          <a:bodyPr/>
          <a:lstStyle/>
          <a:p>
            <a:fld id="{5A7C4846-DF44-4CC9-80DA-9E1C659E9EF8}" type="slidenum">
              <a:rPr lang="en-US" smtClean="0"/>
              <a:t>‹#›</a:t>
            </a:fld>
            <a:endParaRPr lang="en-US"/>
          </a:p>
        </p:txBody>
      </p:sp>
    </p:spTree>
    <p:extLst>
      <p:ext uri="{BB962C8B-B14F-4D97-AF65-F5344CB8AC3E}">
        <p14:creationId xmlns:p14="http://schemas.microsoft.com/office/powerpoint/2010/main" val="2554655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89FA-1EFB-442B-BDF3-5952348519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286563-B2F4-4C76-962D-BE2F6D3C6A63}"/>
              </a:ext>
            </a:extLst>
          </p:cNvPr>
          <p:cNvSpPr>
            <a:spLocks noGrp="1"/>
          </p:cNvSpPr>
          <p:nvPr>
            <p:ph type="dt" sz="half" idx="10"/>
          </p:nvPr>
        </p:nvSpPr>
        <p:spPr/>
        <p:txBody>
          <a:bodyPr/>
          <a:lstStyle/>
          <a:p>
            <a:fld id="{FF4122C3-96B4-4C39-9B0D-BB93EFAA1572}" type="datetimeFigureOut">
              <a:rPr lang="en-US" smtClean="0"/>
              <a:t>2/11/2022</a:t>
            </a:fld>
            <a:endParaRPr lang="en-US"/>
          </a:p>
        </p:txBody>
      </p:sp>
      <p:sp>
        <p:nvSpPr>
          <p:cNvPr id="4" name="Footer Placeholder 3">
            <a:extLst>
              <a:ext uri="{FF2B5EF4-FFF2-40B4-BE49-F238E27FC236}">
                <a16:creationId xmlns:a16="http://schemas.microsoft.com/office/drawing/2014/main" id="{0FB488E6-D6D9-430C-AEF3-863C6E3C44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1FA6EF-3502-4715-8CBB-760E2B52886C}"/>
              </a:ext>
            </a:extLst>
          </p:cNvPr>
          <p:cNvSpPr>
            <a:spLocks noGrp="1"/>
          </p:cNvSpPr>
          <p:nvPr>
            <p:ph type="sldNum" sz="quarter" idx="12"/>
          </p:nvPr>
        </p:nvSpPr>
        <p:spPr/>
        <p:txBody>
          <a:bodyPr/>
          <a:lstStyle/>
          <a:p>
            <a:fld id="{5A7C4846-DF44-4CC9-80DA-9E1C659E9EF8}" type="slidenum">
              <a:rPr lang="en-US" smtClean="0"/>
              <a:t>‹#›</a:t>
            </a:fld>
            <a:endParaRPr lang="en-US"/>
          </a:p>
        </p:txBody>
      </p:sp>
    </p:spTree>
    <p:extLst>
      <p:ext uri="{BB962C8B-B14F-4D97-AF65-F5344CB8AC3E}">
        <p14:creationId xmlns:p14="http://schemas.microsoft.com/office/powerpoint/2010/main" val="2958589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B8CADA-745D-4A25-9C40-8065BB0606A5}"/>
              </a:ext>
            </a:extLst>
          </p:cNvPr>
          <p:cNvSpPr>
            <a:spLocks noGrp="1"/>
          </p:cNvSpPr>
          <p:nvPr>
            <p:ph type="dt" sz="half" idx="10"/>
          </p:nvPr>
        </p:nvSpPr>
        <p:spPr/>
        <p:txBody>
          <a:bodyPr/>
          <a:lstStyle/>
          <a:p>
            <a:fld id="{FF4122C3-96B4-4C39-9B0D-BB93EFAA1572}" type="datetimeFigureOut">
              <a:rPr lang="en-US" smtClean="0"/>
              <a:t>2/11/2022</a:t>
            </a:fld>
            <a:endParaRPr lang="en-US"/>
          </a:p>
        </p:txBody>
      </p:sp>
      <p:sp>
        <p:nvSpPr>
          <p:cNvPr id="3" name="Footer Placeholder 2">
            <a:extLst>
              <a:ext uri="{FF2B5EF4-FFF2-40B4-BE49-F238E27FC236}">
                <a16:creationId xmlns:a16="http://schemas.microsoft.com/office/drawing/2014/main" id="{2BBCA49F-E6AE-4D67-A59C-8B0F12732B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732288-AE40-4493-BE56-676DCCBDC4FD}"/>
              </a:ext>
            </a:extLst>
          </p:cNvPr>
          <p:cNvSpPr>
            <a:spLocks noGrp="1"/>
          </p:cNvSpPr>
          <p:nvPr>
            <p:ph type="sldNum" sz="quarter" idx="12"/>
          </p:nvPr>
        </p:nvSpPr>
        <p:spPr/>
        <p:txBody>
          <a:bodyPr/>
          <a:lstStyle/>
          <a:p>
            <a:fld id="{5A7C4846-DF44-4CC9-80DA-9E1C659E9EF8}" type="slidenum">
              <a:rPr lang="en-US" smtClean="0"/>
              <a:t>‹#›</a:t>
            </a:fld>
            <a:endParaRPr lang="en-US"/>
          </a:p>
        </p:txBody>
      </p:sp>
    </p:spTree>
    <p:extLst>
      <p:ext uri="{BB962C8B-B14F-4D97-AF65-F5344CB8AC3E}">
        <p14:creationId xmlns:p14="http://schemas.microsoft.com/office/powerpoint/2010/main" val="303859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DCCD70-3E07-4E17-B719-193B06ABE7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D8C933-CCD2-45E6-9B86-B88F8F3CA4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8B9F6A-3284-4D80-8F75-5910C5A812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4122C3-96B4-4C39-9B0D-BB93EFAA1572}" type="datetimeFigureOut">
              <a:rPr lang="en-US" smtClean="0"/>
              <a:t>2/11/2022</a:t>
            </a:fld>
            <a:endParaRPr lang="en-US"/>
          </a:p>
        </p:txBody>
      </p:sp>
      <p:sp>
        <p:nvSpPr>
          <p:cNvPr id="5" name="Footer Placeholder 4">
            <a:extLst>
              <a:ext uri="{FF2B5EF4-FFF2-40B4-BE49-F238E27FC236}">
                <a16:creationId xmlns:a16="http://schemas.microsoft.com/office/drawing/2014/main" id="{34CA997A-AFB6-46AC-8A12-E2BC462929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8D4AA5-22BE-4D95-BFB2-83052F5FCC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7C4846-DF44-4CC9-80DA-9E1C659E9EF8}" type="slidenum">
              <a:rPr lang="en-US" smtClean="0"/>
              <a:t>‹#›</a:t>
            </a:fld>
            <a:endParaRPr lang="en-US"/>
          </a:p>
        </p:txBody>
      </p:sp>
    </p:spTree>
    <p:extLst>
      <p:ext uri="{BB962C8B-B14F-4D97-AF65-F5344CB8AC3E}">
        <p14:creationId xmlns:p14="http://schemas.microsoft.com/office/powerpoint/2010/main" val="1599040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51" r:id="rId5"/>
    <p:sldLayoutId id="2147483652" r:id="rId6"/>
    <p:sldLayoutId id="2147483653" r:id="rId7"/>
    <p:sldLayoutId id="2147483654" r:id="rId8"/>
    <p:sldLayoutId id="2147483655" r:id="rId9"/>
    <p:sldLayoutId id="2147483662"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unfccc.int/process-and-meetings/the-paris-agreement/the-paris-agreement"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4.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hyperlink" Target="https://unfccc.int/process-and-meetings/the-paris-agreement/the-paris-agreement" TargetMode="External"/><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0.xml"/><Relationship Id="rId5" Type="http://schemas.openxmlformats.org/officeDocument/2006/relationships/image" Target="../media/image14.jpe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171A"/>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96584E-832D-4CDF-A3A3-E9568FADEB2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48000" y="0"/>
            <a:ext cx="9144000" cy="6858000"/>
          </a:xfrm>
          <a:prstGeom prst="rect">
            <a:avLst/>
          </a:prstGeom>
        </p:spPr>
      </p:pic>
      <p:grpSp>
        <p:nvGrpSpPr>
          <p:cNvPr id="14" name="Group 13">
            <a:extLst>
              <a:ext uri="{FF2B5EF4-FFF2-40B4-BE49-F238E27FC236}">
                <a16:creationId xmlns:a16="http://schemas.microsoft.com/office/drawing/2014/main" id="{D6EC6633-512B-4F9D-B9C0-B2B072561C86}"/>
              </a:ext>
            </a:extLst>
          </p:cNvPr>
          <p:cNvGrpSpPr/>
          <p:nvPr/>
        </p:nvGrpSpPr>
        <p:grpSpPr>
          <a:xfrm>
            <a:off x="422616" y="781050"/>
            <a:ext cx="6740184" cy="1481931"/>
            <a:chOff x="422616" y="781050"/>
            <a:chExt cx="6740184" cy="1481931"/>
          </a:xfrm>
        </p:grpSpPr>
        <p:sp>
          <p:nvSpPr>
            <p:cNvPr id="7" name="Rectangle 6">
              <a:extLst>
                <a:ext uri="{FF2B5EF4-FFF2-40B4-BE49-F238E27FC236}">
                  <a16:creationId xmlns:a16="http://schemas.microsoft.com/office/drawing/2014/main" id="{38E4CC74-EC17-4B96-A43D-62FF9251DC51}"/>
                </a:ext>
              </a:extLst>
            </p:cNvPr>
            <p:cNvSpPr/>
            <p:nvPr/>
          </p:nvSpPr>
          <p:spPr>
            <a:xfrm>
              <a:off x="422616" y="781050"/>
              <a:ext cx="6740184" cy="1481931"/>
            </a:xfrm>
            <a:prstGeom prst="rect">
              <a:avLst/>
            </a:prstGeom>
            <a:solidFill>
              <a:srgbClr val="0EA2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7">
              <a:extLst>
                <a:ext uri="{FF2B5EF4-FFF2-40B4-BE49-F238E27FC236}">
                  <a16:creationId xmlns:a16="http://schemas.microsoft.com/office/drawing/2014/main" id="{F038BAA7-A4F2-401C-BF1C-C0139D91EA82}"/>
                </a:ext>
              </a:extLst>
            </p:cNvPr>
            <p:cNvSpPr txBox="1">
              <a:spLocks/>
            </p:cNvSpPr>
            <p:nvPr/>
          </p:nvSpPr>
          <p:spPr>
            <a:xfrm>
              <a:off x="422617" y="859233"/>
              <a:ext cx="6317566"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2171A"/>
                  </a:solidFill>
                  <a:latin typeface="Livvic Black" pitchFamily="2" charset="0"/>
                </a:rPr>
                <a:t>Future of Antarctica’s Melting Ice</a:t>
              </a:r>
            </a:p>
          </p:txBody>
        </p:sp>
      </p:grpSp>
      <p:grpSp>
        <p:nvGrpSpPr>
          <p:cNvPr id="15" name="Group 14">
            <a:extLst>
              <a:ext uri="{FF2B5EF4-FFF2-40B4-BE49-F238E27FC236}">
                <a16:creationId xmlns:a16="http://schemas.microsoft.com/office/drawing/2014/main" id="{3DA90B3B-0B8E-4998-AEF6-98EEFA0D4DD2}"/>
              </a:ext>
            </a:extLst>
          </p:cNvPr>
          <p:cNvGrpSpPr/>
          <p:nvPr/>
        </p:nvGrpSpPr>
        <p:grpSpPr>
          <a:xfrm>
            <a:off x="422616" y="2523168"/>
            <a:ext cx="2339635" cy="630567"/>
            <a:chOff x="422616" y="2523168"/>
            <a:chExt cx="2339635" cy="630567"/>
          </a:xfrm>
        </p:grpSpPr>
        <p:sp>
          <p:nvSpPr>
            <p:cNvPr id="8" name="Rectangle 7">
              <a:extLst>
                <a:ext uri="{FF2B5EF4-FFF2-40B4-BE49-F238E27FC236}">
                  <a16:creationId xmlns:a16="http://schemas.microsoft.com/office/drawing/2014/main" id="{7E863978-5FF4-4A74-A4C1-E039738147C2}"/>
                </a:ext>
              </a:extLst>
            </p:cNvPr>
            <p:cNvSpPr/>
            <p:nvPr/>
          </p:nvSpPr>
          <p:spPr>
            <a:xfrm>
              <a:off x="422617" y="2523168"/>
              <a:ext cx="2339634" cy="630567"/>
            </a:xfrm>
            <a:prstGeom prst="rect">
              <a:avLst/>
            </a:prstGeom>
            <a:solidFill>
              <a:srgbClr val="0EA2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089D983-D6D7-479D-9D31-EE9C962F1403}"/>
                </a:ext>
              </a:extLst>
            </p:cNvPr>
            <p:cNvSpPr txBox="1"/>
            <p:nvPr/>
          </p:nvSpPr>
          <p:spPr>
            <a:xfrm>
              <a:off x="422616" y="2569832"/>
              <a:ext cx="2255668" cy="583903"/>
            </a:xfrm>
            <a:prstGeom prst="rect">
              <a:avLst/>
            </a:prstGeom>
            <a:noFill/>
          </p:spPr>
          <p:txBody>
            <a:bodyPr wrap="square" rtlCol="0">
              <a:noAutofit/>
            </a:bodyPr>
            <a:lstStyle/>
            <a:p>
              <a:r>
                <a:rPr lang="en-US" sz="1400" b="1" dirty="0">
                  <a:solidFill>
                    <a:schemeClr val="bg1"/>
                  </a:solidFill>
                  <a:latin typeface="Poppins ExtraLight" panose="00000300000000000000" pitchFamily="2" charset="0"/>
                  <a:cs typeface="Poppins ExtraLight" panose="00000300000000000000" pitchFamily="2" charset="0"/>
                </a:rPr>
                <a:t>Presented by:</a:t>
              </a:r>
            </a:p>
            <a:p>
              <a:r>
                <a:rPr lang="en-US" sz="1400" b="1" dirty="0">
                  <a:solidFill>
                    <a:schemeClr val="bg1"/>
                  </a:solidFill>
                  <a:latin typeface="Poppins ExtraLight" panose="00000300000000000000" pitchFamily="2" charset="0"/>
                  <a:cs typeface="Poppins ExtraLight" panose="00000300000000000000" pitchFamily="2" charset="0"/>
                </a:rPr>
                <a:t>Name last name</a:t>
              </a:r>
            </a:p>
          </p:txBody>
        </p:sp>
      </p:grpSp>
      <p:sp>
        <p:nvSpPr>
          <p:cNvPr id="11" name="Slide Number Placeholder 5">
            <a:extLst>
              <a:ext uri="{FF2B5EF4-FFF2-40B4-BE49-F238E27FC236}">
                <a16:creationId xmlns:a16="http://schemas.microsoft.com/office/drawing/2014/main" id="{1D190442-76B9-474E-BE02-11BAF0F82DF5}"/>
              </a:ext>
            </a:extLst>
          </p:cNvPr>
          <p:cNvSpPr txBox="1">
            <a:spLocks/>
          </p:cNvSpPr>
          <p:nvPr/>
        </p:nvSpPr>
        <p:spPr>
          <a:xfrm>
            <a:off x="1033634" y="5105402"/>
            <a:ext cx="1117600"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200" b="1" dirty="0">
                <a:solidFill>
                  <a:srgbClr val="A9B2B9"/>
                </a:solidFill>
                <a:latin typeface="Livvic Black" pitchFamily="2" charset="0"/>
              </a:rPr>
              <a:t>logo</a:t>
            </a:r>
            <a:endParaRPr lang="en-US" sz="2000" b="1" dirty="0">
              <a:solidFill>
                <a:srgbClr val="A9B2B9"/>
              </a:solidFill>
              <a:latin typeface="Livvic Black" pitchFamily="2" charset="0"/>
            </a:endParaRPr>
          </a:p>
        </p:txBody>
      </p:sp>
      <p:sp>
        <p:nvSpPr>
          <p:cNvPr id="12" name="Slide Number Placeholder 5">
            <a:extLst>
              <a:ext uri="{FF2B5EF4-FFF2-40B4-BE49-F238E27FC236}">
                <a16:creationId xmlns:a16="http://schemas.microsoft.com/office/drawing/2014/main" id="{323EB23F-9B25-48F2-B14C-87B0B206C9AD}"/>
              </a:ext>
            </a:extLst>
          </p:cNvPr>
          <p:cNvSpPr txBox="1">
            <a:spLocks/>
          </p:cNvSpPr>
          <p:nvPr/>
        </p:nvSpPr>
        <p:spPr>
          <a:xfrm>
            <a:off x="9879892" y="6242515"/>
            <a:ext cx="2312108" cy="630567"/>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dirty="0">
                <a:solidFill>
                  <a:schemeClr val="bg1"/>
                </a:solidFill>
                <a:latin typeface="Poppins ExtraLight" panose="00000300000000000000" pitchFamily="2" charset="0"/>
                <a:cs typeface="Poppins ExtraLight" panose="00000300000000000000" pitchFamily="2" charset="0"/>
              </a:rPr>
              <a:t>www.samplesite.com</a:t>
            </a:r>
          </a:p>
        </p:txBody>
      </p:sp>
    </p:spTree>
    <p:extLst>
      <p:ext uri="{BB962C8B-B14F-4D97-AF65-F5344CB8AC3E}">
        <p14:creationId xmlns:p14="http://schemas.microsoft.com/office/powerpoint/2010/main" val="1497470481"/>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2171A"/>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A2953AE-682D-4F78-83D0-023D6657DA0C}"/>
              </a:ext>
            </a:extLst>
          </p:cNvPr>
          <p:cNvSpPr>
            <a:spLocks noGrp="1"/>
          </p:cNvSpPr>
          <p:nvPr>
            <p:ph type="title"/>
          </p:nvPr>
        </p:nvSpPr>
        <p:spPr/>
        <p:txBody>
          <a:bodyPr/>
          <a:lstStyle/>
          <a:p>
            <a:r>
              <a:rPr lang="en-US" dirty="0">
                <a:solidFill>
                  <a:schemeClr val="bg1"/>
                </a:solidFill>
                <a:latin typeface="Livvic Black" pitchFamily="2" charset="0"/>
              </a:rPr>
              <a:t>INSERT YOUR SUBJECT</a:t>
            </a:r>
          </a:p>
        </p:txBody>
      </p:sp>
      <p:sp>
        <p:nvSpPr>
          <p:cNvPr id="9" name="Content Placeholder 8">
            <a:extLst>
              <a:ext uri="{FF2B5EF4-FFF2-40B4-BE49-F238E27FC236}">
                <a16:creationId xmlns:a16="http://schemas.microsoft.com/office/drawing/2014/main" id="{CFBB5874-AAD3-4961-9CF0-AC37B00FDF2A}"/>
              </a:ext>
            </a:extLst>
          </p:cNvPr>
          <p:cNvSpPr>
            <a:spLocks noGrp="1"/>
          </p:cNvSpPr>
          <p:nvPr>
            <p:ph idx="4294967295"/>
          </p:nvPr>
        </p:nvSpPr>
        <p:spPr>
          <a:xfrm>
            <a:off x="422615" y="1825625"/>
            <a:ext cx="6317567" cy="4667250"/>
          </a:xfrm>
        </p:spPr>
        <p:txBody>
          <a:bodyPr>
            <a:noAutofit/>
          </a:bodyPr>
          <a:lstStyle/>
          <a:p>
            <a:pPr marL="0" indent="0">
              <a:lnSpc>
                <a:spcPct val="100000"/>
              </a:lnSpc>
              <a:buNone/>
            </a:pPr>
            <a:r>
              <a:rPr lang="en-US" sz="1700" dirty="0">
                <a:solidFill>
                  <a:schemeClr val="bg1"/>
                </a:solidFill>
                <a:latin typeface="Poppins Latin ExtraLight" panose="00000300000000000000" pitchFamily="2" charset="0"/>
                <a:ea typeface="Roboto Condensed Light" panose="02000000000000000000" pitchFamily="2" charset="0"/>
                <a:cs typeface="Sina Mazar" pitchFamily="2" charset="-78"/>
              </a:rPr>
              <a:t>Among the most visible effects of anthropogenic global warming are rising seas around the world: Since 1880, the global mean sea level (GMSL) has increased by 20 centimeters. There’s no easy way to halt or reverse this change. Earth’s ocean and ice sheets respond slowly to changes in the heat they receive from the atmosphere, and they hold onto heat for decades to centuries. As a result, sea level globally will continue to rise well beyond the 21st century, even if warming of the planet is stabilized below the target set by the </a:t>
            </a:r>
            <a:r>
              <a:rPr lang="en-US" sz="1700" dirty="0">
                <a:solidFill>
                  <a:schemeClr val="bg1"/>
                </a:solidFill>
                <a:latin typeface="Poppins Latin ExtraLight" panose="00000300000000000000" pitchFamily="2" charset="0"/>
                <a:ea typeface="Roboto Condensed Light" panose="02000000000000000000" pitchFamily="2" charset="0"/>
                <a:cs typeface="Sina Mazar" pitchFamily="2" charset="-78"/>
                <a:hlinkClick r:id="rId2">
                  <a:extLst>
                    <a:ext uri="{A12FA001-AC4F-418D-AE19-62706E023703}">
                      <ahyp:hlinkClr xmlns:ahyp="http://schemas.microsoft.com/office/drawing/2018/hyperlinkcolor" val="tx"/>
                    </a:ext>
                  </a:extLst>
                </a:hlinkClick>
              </a:rPr>
              <a:t>Paris climate agreement</a:t>
            </a:r>
            <a:r>
              <a:rPr lang="en-US" sz="1700" dirty="0">
                <a:solidFill>
                  <a:schemeClr val="bg1"/>
                </a:solidFill>
                <a:latin typeface="Poppins Latin ExtraLight" panose="00000300000000000000" pitchFamily="2" charset="0"/>
                <a:ea typeface="Roboto Condensed Light" panose="02000000000000000000" pitchFamily="2" charset="0"/>
                <a:cs typeface="Sina Mazar" pitchFamily="2" charset="-78"/>
              </a:rPr>
              <a:t> in 2015 of 2°C above the preindustrial average.</a:t>
            </a:r>
          </a:p>
          <a:p>
            <a:pPr marL="0" indent="0">
              <a:lnSpc>
                <a:spcPct val="100000"/>
              </a:lnSpc>
              <a:buNone/>
            </a:pPr>
            <a:r>
              <a:rPr lang="en-US" sz="1700" dirty="0">
                <a:solidFill>
                  <a:schemeClr val="bg1"/>
                </a:solidFill>
                <a:latin typeface="Poppins Latin ExtraLight" panose="00000300000000000000" pitchFamily="2" charset="0"/>
                <a:cs typeface="Sina Mazar" pitchFamily="2" charset="-78"/>
              </a:rPr>
              <a:t>The recent Intergovernmental Panel on Climate Change (IPCC) Sixth Assessment Report (AR6) and the 2019 revision of the World Population Prospects both state that it is very likely that climate change–induced sea level rise will affect much of the world’s coasts in the coming decades.</a:t>
            </a:r>
          </a:p>
        </p:txBody>
      </p:sp>
      <p:pic>
        <p:nvPicPr>
          <p:cNvPr id="5" name="Picture 4">
            <a:extLst>
              <a:ext uri="{FF2B5EF4-FFF2-40B4-BE49-F238E27FC236}">
                <a16:creationId xmlns:a16="http://schemas.microsoft.com/office/drawing/2014/main" id="{356E083A-03D8-47F8-BF59-308643487DD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7051936" y="0"/>
            <a:ext cx="5140064" cy="6858000"/>
          </a:xfrm>
          <a:prstGeom prst="rect">
            <a:avLst/>
          </a:prstGeom>
        </p:spPr>
      </p:pic>
      <p:sp>
        <p:nvSpPr>
          <p:cNvPr id="10" name="Slide Number Placeholder 5">
            <a:extLst>
              <a:ext uri="{FF2B5EF4-FFF2-40B4-BE49-F238E27FC236}">
                <a16:creationId xmlns:a16="http://schemas.microsoft.com/office/drawing/2014/main" id="{F1A7DBD6-C60F-4C62-A233-EE51B98C7DF9}"/>
              </a:ext>
            </a:extLst>
          </p:cNvPr>
          <p:cNvSpPr txBox="1">
            <a:spLocks/>
          </p:cNvSpPr>
          <p:nvPr/>
        </p:nvSpPr>
        <p:spPr>
          <a:xfrm>
            <a:off x="11620500" y="6356350"/>
            <a:ext cx="571500" cy="365125"/>
          </a:xfrm>
          <a:prstGeom prst="rect">
            <a:avLst/>
          </a:prstGeom>
          <a:solidFill>
            <a:srgbClr val="A9B2B9"/>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5A7C4846-DF44-4CC9-80DA-9E1C659E9EF8}" type="slidenum">
              <a:rPr lang="en-US" sz="1400" b="1" smtClean="0">
                <a:solidFill>
                  <a:srgbClr val="02171A"/>
                </a:solidFill>
                <a:latin typeface="Livvic Black" pitchFamily="2" charset="0"/>
              </a:rPr>
              <a:pPr algn="l"/>
              <a:t>2</a:t>
            </a:fld>
            <a:endParaRPr lang="en-US" sz="1400" b="1" dirty="0">
              <a:solidFill>
                <a:srgbClr val="02171A"/>
              </a:solidFill>
              <a:latin typeface="Livvic Black" pitchFamily="2" charset="0"/>
            </a:endParaRPr>
          </a:p>
        </p:txBody>
      </p:sp>
      <p:sp>
        <p:nvSpPr>
          <p:cNvPr id="11" name="Slide Number Placeholder 5">
            <a:extLst>
              <a:ext uri="{FF2B5EF4-FFF2-40B4-BE49-F238E27FC236}">
                <a16:creationId xmlns:a16="http://schemas.microsoft.com/office/drawing/2014/main" id="{9FAF7D8B-F6A9-4613-B88A-EE2FA21759F6}"/>
              </a:ext>
            </a:extLst>
          </p:cNvPr>
          <p:cNvSpPr txBox="1">
            <a:spLocks/>
          </p:cNvSpPr>
          <p:nvPr/>
        </p:nvSpPr>
        <p:spPr>
          <a:xfrm>
            <a:off x="11074400" y="365125"/>
            <a:ext cx="1117600"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2171A"/>
                </a:solidFill>
                <a:latin typeface="Livvic Black" pitchFamily="2" charset="0"/>
              </a:rPr>
              <a:t>logo</a:t>
            </a:r>
            <a:endParaRPr lang="en-US" sz="1400" b="1" dirty="0">
              <a:solidFill>
                <a:srgbClr val="02171A"/>
              </a:solidFill>
              <a:latin typeface="Livvic Black" pitchFamily="2" charset="0"/>
            </a:endParaRPr>
          </a:p>
        </p:txBody>
      </p:sp>
    </p:spTree>
    <p:extLst>
      <p:ext uri="{BB962C8B-B14F-4D97-AF65-F5344CB8AC3E}">
        <p14:creationId xmlns:p14="http://schemas.microsoft.com/office/powerpoint/2010/main" val="24559243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 calcmode="lin" valueType="num">
                                      <p:cBhvr additive="base">
                                        <p:cTn id="19" dur="500" fill="hold"/>
                                        <p:tgtEl>
                                          <p:spTgt spid="9">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EA2B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12ED80-2BBB-4773-A795-FDCB1E9DB3A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0"/>
            <a:ext cx="12210437" cy="2311808"/>
          </a:xfrm>
          <a:prstGeom prst="rect">
            <a:avLst/>
          </a:prstGeom>
        </p:spPr>
      </p:pic>
      <p:sp>
        <p:nvSpPr>
          <p:cNvPr id="44" name="Rectangle 43">
            <a:extLst>
              <a:ext uri="{FF2B5EF4-FFF2-40B4-BE49-F238E27FC236}">
                <a16:creationId xmlns:a16="http://schemas.microsoft.com/office/drawing/2014/main" id="{A1CCFA87-9087-4DAD-BABA-FF16B0FB0DED}"/>
              </a:ext>
            </a:extLst>
          </p:cNvPr>
          <p:cNvSpPr/>
          <p:nvPr/>
        </p:nvSpPr>
        <p:spPr>
          <a:xfrm>
            <a:off x="384517" y="1625600"/>
            <a:ext cx="6835433" cy="686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EC07D889-18F3-487B-800D-9414A496B053}"/>
              </a:ext>
            </a:extLst>
          </p:cNvPr>
          <p:cNvSpPr>
            <a:spLocks noGrp="1"/>
          </p:cNvSpPr>
          <p:nvPr>
            <p:ph type="title"/>
          </p:nvPr>
        </p:nvSpPr>
        <p:spPr/>
        <p:txBody>
          <a:bodyPr/>
          <a:lstStyle/>
          <a:p>
            <a:r>
              <a:rPr lang="en-US" dirty="0">
                <a:solidFill>
                  <a:srgbClr val="02171A"/>
                </a:solidFill>
                <a:latin typeface="Livvic Black" pitchFamily="2" charset="0"/>
              </a:rPr>
              <a:t>INSERT YOUR SUBJECT</a:t>
            </a:r>
            <a:endParaRPr lang="en-US" dirty="0">
              <a:solidFill>
                <a:srgbClr val="02171A"/>
              </a:solidFill>
            </a:endParaRPr>
          </a:p>
        </p:txBody>
      </p:sp>
      <p:grpSp>
        <p:nvGrpSpPr>
          <p:cNvPr id="52" name="Group 51">
            <a:extLst>
              <a:ext uri="{FF2B5EF4-FFF2-40B4-BE49-F238E27FC236}">
                <a16:creationId xmlns:a16="http://schemas.microsoft.com/office/drawing/2014/main" id="{99B51844-8698-4749-AD12-9570409B8048}"/>
              </a:ext>
            </a:extLst>
          </p:cNvPr>
          <p:cNvGrpSpPr/>
          <p:nvPr/>
        </p:nvGrpSpPr>
        <p:grpSpPr>
          <a:xfrm>
            <a:off x="790575" y="4994501"/>
            <a:ext cx="3219450" cy="999898"/>
            <a:chOff x="790575" y="4994501"/>
            <a:chExt cx="3219450" cy="999898"/>
          </a:xfrm>
        </p:grpSpPr>
        <p:sp>
          <p:nvSpPr>
            <p:cNvPr id="18" name="TextBox 17">
              <a:extLst>
                <a:ext uri="{FF2B5EF4-FFF2-40B4-BE49-F238E27FC236}">
                  <a16:creationId xmlns:a16="http://schemas.microsoft.com/office/drawing/2014/main" id="{2FE8FBE7-5C92-4CEA-9D1F-E16A513D6FCD}"/>
                </a:ext>
              </a:extLst>
            </p:cNvPr>
            <p:cNvSpPr txBox="1"/>
            <p:nvPr/>
          </p:nvSpPr>
          <p:spPr>
            <a:xfrm>
              <a:off x="790575" y="4994501"/>
              <a:ext cx="3219450" cy="369332"/>
            </a:xfrm>
            <a:prstGeom prst="rect">
              <a:avLst/>
            </a:prstGeom>
            <a:noFill/>
          </p:spPr>
          <p:txBody>
            <a:bodyPr wrap="square" rtlCol="0">
              <a:noAutofit/>
            </a:bodyPr>
            <a:lstStyle/>
            <a:p>
              <a:pPr algn="ctr"/>
              <a:r>
                <a:rPr lang="en-US" b="1" dirty="0">
                  <a:latin typeface="Livvic Black" pitchFamily="2" charset="0"/>
                </a:rPr>
                <a:t>insert your item title here</a:t>
              </a:r>
            </a:p>
          </p:txBody>
        </p:sp>
        <p:sp>
          <p:nvSpPr>
            <p:cNvPr id="19" name="TextBox 18">
              <a:extLst>
                <a:ext uri="{FF2B5EF4-FFF2-40B4-BE49-F238E27FC236}">
                  <a16:creationId xmlns:a16="http://schemas.microsoft.com/office/drawing/2014/main" id="{2DAB97A9-B998-47BF-BE33-A2ADF4405A59}"/>
                </a:ext>
              </a:extLst>
            </p:cNvPr>
            <p:cNvSpPr txBox="1"/>
            <p:nvPr/>
          </p:nvSpPr>
          <p:spPr>
            <a:xfrm>
              <a:off x="790575" y="5363832"/>
              <a:ext cx="3219450" cy="630567"/>
            </a:xfrm>
            <a:prstGeom prst="rect">
              <a:avLst/>
            </a:prstGeom>
            <a:noFill/>
          </p:spPr>
          <p:txBody>
            <a:bodyPr wrap="square" rtlCol="0">
              <a:noAutofit/>
            </a:bodyPr>
            <a:lstStyle/>
            <a:p>
              <a:pPr algn="ctr"/>
              <a:r>
                <a:rPr lang="en-US" sz="1400" dirty="0">
                  <a:latin typeface="Poppins ExtraLight" panose="00000300000000000000" pitchFamily="2" charset="0"/>
                  <a:cs typeface="Poppins ExtraLight" panose="00000300000000000000" pitchFamily="2" charset="0"/>
                </a:rPr>
                <a:t>Write a brief description of this item. Write a brief description of this item</a:t>
              </a:r>
            </a:p>
            <a:p>
              <a:pPr algn="ctr"/>
              <a:endParaRPr lang="en-US" sz="1600" dirty="0">
                <a:latin typeface="Poppins ExtraLight" panose="00000300000000000000" pitchFamily="2" charset="0"/>
                <a:cs typeface="Poppins ExtraLight" panose="00000300000000000000" pitchFamily="2" charset="0"/>
              </a:endParaRPr>
            </a:p>
          </p:txBody>
        </p:sp>
      </p:grpSp>
      <p:grpSp>
        <p:nvGrpSpPr>
          <p:cNvPr id="50" name="Group 49">
            <a:extLst>
              <a:ext uri="{FF2B5EF4-FFF2-40B4-BE49-F238E27FC236}">
                <a16:creationId xmlns:a16="http://schemas.microsoft.com/office/drawing/2014/main" id="{806EE747-3FEE-4CB3-9E7F-276218A6CF44}"/>
              </a:ext>
            </a:extLst>
          </p:cNvPr>
          <p:cNvGrpSpPr/>
          <p:nvPr/>
        </p:nvGrpSpPr>
        <p:grpSpPr>
          <a:xfrm>
            <a:off x="5486400" y="3317845"/>
            <a:ext cx="1219200" cy="1219200"/>
            <a:chOff x="5486400" y="3317845"/>
            <a:chExt cx="1219200" cy="1219200"/>
          </a:xfrm>
        </p:grpSpPr>
        <p:sp>
          <p:nvSpPr>
            <p:cNvPr id="28" name="Rectangle 27">
              <a:extLst>
                <a:ext uri="{FF2B5EF4-FFF2-40B4-BE49-F238E27FC236}">
                  <a16:creationId xmlns:a16="http://schemas.microsoft.com/office/drawing/2014/main" id="{8FDF9D34-67F5-4CC3-BA67-8515458AE72B}"/>
                </a:ext>
              </a:extLst>
            </p:cNvPr>
            <p:cNvSpPr/>
            <p:nvPr/>
          </p:nvSpPr>
          <p:spPr>
            <a:xfrm>
              <a:off x="5486400" y="3317845"/>
              <a:ext cx="1219200" cy="1219200"/>
            </a:xfrm>
            <a:prstGeom prst="rect">
              <a:avLst/>
            </a:prstGeom>
            <a:solidFill>
              <a:srgbClr val="0217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Earth globe Africa and Europe">
              <a:extLst>
                <a:ext uri="{FF2B5EF4-FFF2-40B4-BE49-F238E27FC236}">
                  <a16:creationId xmlns:a16="http://schemas.microsoft.com/office/drawing/2014/main" id="{0643775E-EEDD-49A7-8CB6-0AF40B5741A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638800" y="3470245"/>
              <a:ext cx="914400" cy="914400"/>
            </a:xfrm>
            <a:prstGeom prst="rect">
              <a:avLst/>
            </a:prstGeom>
          </p:spPr>
        </p:pic>
      </p:grpSp>
      <p:grpSp>
        <p:nvGrpSpPr>
          <p:cNvPr id="53" name="Group 52">
            <a:extLst>
              <a:ext uri="{FF2B5EF4-FFF2-40B4-BE49-F238E27FC236}">
                <a16:creationId xmlns:a16="http://schemas.microsoft.com/office/drawing/2014/main" id="{CD00EA1C-3C8B-4390-B65A-A9CBF6A5FB8D}"/>
              </a:ext>
            </a:extLst>
          </p:cNvPr>
          <p:cNvGrpSpPr/>
          <p:nvPr/>
        </p:nvGrpSpPr>
        <p:grpSpPr>
          <a:xfrm>
            <a:off x="4486275" y="4994501"/>
            <a:ext cx="3219450" cy="999898"/>
            <a:chOff x="4486275" y="4994501"/>
            <a:chExt cx="3219450" cy="999898"/>
          </a:xfrm>
        </p:grpSpPr>
        <p:sp>
          <p:nvSpPr>
            <p:cNvPr id="30" name="TextBox 29">
              <a:extLst>
                <a:ext uri="{FF2B5EF4-FFF2-40B4-BE49-F238E27FC236}">
                  <a16:creationId xmlns:a16="http://schemas.microsoft.com/office/drawing/2014/main" id="{9D11AB65-1449-4D87-A0DB-7A83B08A5C21}"/>
                </a:ext>
              </a:extLst>
            </p:cNvPr>
            <p:cNvSpPr txBox="1"/>
            <p:nvPr/>
          </p:nvSpPr>
          <p:spPr>
            <a:xfrm>
              <a:off x="4486275" y="4994501"/>
              <a:ext cx="3219450" cy="369332"/>
            </a:xfrm>
            <a:prstGeom prst="rect">
              <a:avLst/>
            </a:prstGeom>
            <a:noFill/>
          </p:spPr>
          <p:txBody>
            <a:bodyPr wrap="square" rtlCol="0">
              <a:noAutofit/>
            </a:bodyPr>
            <a:lstStyle/>
            <a:p>
              <a:pPr algn="ctr"/>
              <a:r>
                <a:rPr lang="en-US" b="1" dirty="0">
                  <a:latin typeface="Livvic Black" pitchFamily="2" charset="0"/>
                </a:rPr>
                <a:t>insert your item title here</a:t>
              </a:r>
            </a:p>
          </p:txBody>
        </p:sp>
        <p:sp>
          <p:nvSpPr>
            <p:cNvPr id="31" name="TextBox 30">
              <a:extLst>
                <a:ext uri="{FF2B5EF4-FFF2-40B4-BE49-F238E27FC236}">
                  <a16:creationId xmlns:a16="http://schemas.microsoft.com/office/drawing/2014/main" id="{6B27A643-6580-4559-AE9C-1A606FA562CD}"/>
                </a:ext>
              </a:extLst>
            </p:cNvPr>
            <p:cNvSpPr txBox="1"/>
            <p:nvPr/>
          </p:nvSpPr>
          <p:spPr>
            <a:xfrm>
              <a:off x="4486275" y="5363832"/>
              <a:ext cx="3219450" cy="630567"/>
            </a:xfrm>
            <a:prstGeom prst="rect">
              <a:avLst/>
            </a:prstGeom>
            <a:noFill/>
          </p:spPr>
          <p:txBody>
            <a:bodyPr wrap="square" rtlCol="0">
              <a:noAutofit/>
            </a:bodyPr>
            <a:lstStyle/>
            <a:p>
              <a:pPr algn="ctr"/>
              <a:r>
                <a:rPr lang="en-US" sz="1400" dirty="0">
                  <a:latin typeface="Poppins ExtraLight" panose="00000300000000000000" pitchFamily="2" charset="0"/>
                  <a:cs typeface="Poppins ExtraLight" panose="00000300000000000000" pitchFamily="2" charset="0"/>
                </a:rPr>
                <a:t>Write a brief description of this item. Write a brief description of this item</a:t>
              </a:r>
            </a:p>
            <a:p>
              <a:pPr algn="ctr"/>
              <a:endParaRPr lang="en-US" sz="1600" dirty="0">
                <a:latin typeface="Poppins ExtraLight" panose="00000300000000000000" pitchFamily="2" charset="0"/>
                <a:cs typeface="Poppins ExtraLight" panose="00000300000000000000" pitchFamily="2" charset="0"/>
              </a:endParaRPr>
            </a:p>
          </p:txBody>
        </p:sp>
      </p:grpSp>
      <p:grpSp>
        <p:nvGrpSpPr>
          <p:cNvPr id="54" name="Group 53">
            <a:extLst>
              <a:ext uri="{FF2B5EF4-FFF2-40B4-BE49-F238E27FC236}">
                <a16:creationId xmlns:a16="http://schemas.microsoft.com/office/drawing/2014/main" id="{FCD0046B-59AF-45D8-84EB-456DCA500FFB}"/>
              </a:ext>
            </a:extLst>
          </p:cNvPr>
          <p:cNvGrpSpPr/>
          <p:nvPr/>
        </p:nvGrpSpPr>
        <p:grpSpPr>
          <a:xfrm>
            <a:off x="8181975" y="4994501"/>
            <a:ext cx="3219450" cy="999898"/>
            <a:chOff x="8181975" y="4994501"/>
            <a:chExt cx="3219450" cy="999898"/>
          </a:xfrm>
        </p:grpSpPr>
        <p:sp>
          <p:nvSpPr>
            <p:cNvPr id="35" name="TextBox 34">
              <a:extLst>
                <a:ext uri="{FF2B5EF4-FFF2-40B4-BE49-F238E27FC236}">
                  <a16:creationId xmlns:a16="http://schemas.microsoft.com/office/drawing/2014/main" id="{2472D6D5-42EF-48F4-A73D-98CA68F6C746}"/>
                </a:ext>
              </a:extLst>
            </p:cNvPr>
            <p:cNvSpPr txBox="1"/>
            <p:nvPr/>
          </p:nvSpPr>
          <p:spPr>
            <a:xfrm>
              <a:off x="8181975" y="4994501"/>
              <a:ext cx="3219450" cy="369332"/>
            </a:xfrm>
            <a:prstGeom prst="rect">
              <a:avLst/>
            </a:prstGeom>
            <a:noFill/>
          </p:spPr>
          <p:txBody>
            <a:bodyPr wrap="square" rtlCol="0">
              <a:noAutofit/>
            </a:bodyPr>
            <a:lstStyle/>
            <a:p>
              <a:pPr algn="ctr"/>
              <a:r>
                <a:rPr lang="en-US" b="1" dirty="0">
                  <a:latin typeface="Livvic Black" pitchFamily="2" charset="0"/>
                </a:rPr>
                <a:t>insert your item title here</a:t>
              </a:r>
            </a:p>
          </p:txBody>
        </p:sp>
        <p:sp>
          <p:nvSpPr>
            <p:cNvPr id="36" name="TextBox 35">
              <a:extLst>
                <a:ext uri="{FF2B5EF4-FFF2-40B4-BE49-F238E27FC236}">
                  <a16:creationId xmlns:a16="http://schemas.microsoft.com/office/drawing/2014/main" id="{48250096-B4E0-491B-ACA7-8BEA306EFB8E}"/>
                </a:ext>
              </a:extLst>
            </p:cNvPr>
            <p:cNvSpPr txBox="1"/>
            <p:nvPr/>
          </p:nvSpPr>
          <p:spPr>
            <a:xfrm>
              <a:off x="8181975" y="5363832"/>
              <a:ext cx="3219450" cy="630567"/>
            </a:xfrm>
            <a:prstGeom prst="rect">
              <a:avLst/>
            </a:prstGeom>
            <a:noFill/>
          </p:spPr>
          <p:txBody>
            <a:bodyPr wrap="square" rtlCol="0">
              <a:noAutofit/>
            </a:bodyPr>
            <a:lstStyle/>
            <a:p>
              <a:pPr algn="ctr"/>
              <a:r>
                <a:rPr lang="en-US" sz="1400" dirty="0">
                  <a:latin typeface="Poppins ExtraLight" panose="00000300000000000000" pitchFamily="2" charset="0"/>
                  <a:cs typeface="Poppins ExtraLight" panose="00000300000000000000" pitchFamily="2" charset="0"/>
                </a:rPr>
                <a:t>Write a brief description of this item. Write a brief description of this item</a:t>
              </a:r>
            </a:p>
            <a:p>
              <a:pPr algn="ctr"/>
              <a:endParaRPr lang="en-US" sz="1600" dirty="0">
                <a:latin typeface="Poppins ExtraLight" panose="00000300000000000000" pitchFamily="2" charset="0"/>
                <a:cs typeface="Poppins ExtraLight" panose="00000300000000000000" pitchFamily="2" charset="0"/>
              </a:endParaRPr>
            </a:p>
          </p:txBody>
        </p:sp>
      </p:grpSp>
      <p:grpSp>
        <p:nvGrpSpPr>
          <p:cNvPr id="51" name="Group 50">
            <a:extLst>
              <a:ext uri="{FF2B5EF4-FFF2-40B4-BE49-F238E27FC236}">
                <a16:creationId xmlns:a16="http://schemas.microsoft.com/office/drawing/2014/main" id="{4A5DED5E-BE15-474A-B962-0925D2FD786F}"/>
              </a:ext>
            </a:extLst>
          </p:cNvPr>
          <p:cNvGrpSpPr/>
          <p:nvPr/>
        </p:nvGrpSpPr>
        <p:grpSpPr>
          <a:xfrm>
            <a:off x="9182100" y="3317845"/>
            <a:ext cx="1219200" cy="1219200"/>
            <a:chOff x="9182100" y="3317845"/>
            <a:chExt cx="1219200" cy="1219200"/>
          </a:xfrm>
        </p:grpSpPr>
        <p:sp>
          <p:nvSpPr>
            <p:cNvPr id="33" name="Rectangle 32">
              <a:extLst>
                <a:ext uri="{FF2B5EF4-FFF2-40B4-BE49-F238E27FC236}">
                  <a16:creationId xmlns:a16="http://schemas.microsoft.com/office/drawing/2014/main" id="{6849BDF8-980B-4558-850F-8899EA3CBE34}"/>
                </a:ext>
              </a:extLst>
            </p:cNvPr>
            <p:cNvSpPr/>
            <p:nvPr/>
          </p:nvSpPr>
          <p:spPr>
            <a:xfrm>
              <a:off x="9182100" y="3317845"/>
              <a:ext cx="1219200" cy="1219200"/>
            </a:xfrm>
            <a:prstGeom prst="rect">
              <a:avLst/>
            </a:prstGeom>
            <a:solidFill>
              <a:srgbClr val="0217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Fish">
              <a:extLst>
                <a:ext uri="{FF2B5EF4-FFF2-40B4-BE49-F238E27FC236}">
                  <a16:creationId xmlns:a16="http://schemas.microsoft.com/office/drawing/2014/main" id="{AEA886D5-08DC-4BF3-A8E2-BE11605F833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334500" y="3470245"/>
              <a:ext cx="914400" cy="914400"/>
            </a:xfrm>
            <a:prstGeom prst="rect">
              <a:avLst/>
            </a:prstGeom>
          </p:spPr>
        </p:pic>
      </p:grpSp>
      <p:grpSp>
        <p:nvGrpSpPr>
          <p:cNvPr id="49" name="Group 48">
            <a:extLst>
              <a:ext uri="{FF2B5EF4-FFF2-40B4-BE49-F238E27FC236}">
                <a16:creationId xmlns:a16="http://schemas.microsoft.com/office/drawing/2014/main" id="{3CE35365-0AF5-4211-95C9-225E8D8BF478}"/>
              </a:ext>
            </a:extLst>
          </p:cNvPr>
          <p:cNvGrpSpPr/>
          <p:nvPr/>
        </p:nvGrpSpPr>
        <p:grpSpPr>
          <a:xfrm>
            <a:off x="1790700" y="3317845"/>
            <a:ext cx="1219200" cy="1219200"/>
            <a:chOff x="1790700" y="3317845"/>
            <a:chExt cx="1219200" cy="1219200"/>
          </a:xfrm>
        </p:grpSpPr>
        <p:sp>
          <p:nvSpPr>
            <p:cNvPr id="13" name="Rectangle 12">
              <a:extLst>
                <a:ext uri="{FF2B5EF4-FFF2-40B4-BE49-F238E27FC236}">
                  <a16:creationId xmlns:a16="http://schemas.microsoft.com/office/drawing/2014/main" id="{ACE9DAA1-791A-4D99-802C-33C92CF09B55}"/>
                </a:ext>
              </a:extLst>
            </p:cNvPr>
            <p:cNvSpPr/>
            <p:nvPr/>
          </p:nvSpPr>
          <p:spPr>
            <a:xfrm>
              <a:off x="1790700" y="3317845"/>
              <a:ext cx="1219200" cy="1219200"/>
            </a:xfrm>
            <a:prstGeom prst="rect">
              <a:avLst/>
            </a:prstGeom>
            <a:solidFill>
              <a:srgbClr val="0217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Seal">
              <a:extLst>
                <a:ext uri="{FF2B5EF4-FFF2-40B4-BE49-F238E27FC236}">
                  <a16:creationId xmlns:a16="http://schemas.microsoft.com/office/drawing/2014/main" id="{235A7AB2-C2AF-45EB-A7FB-815B305AEDF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943100" y="3449535"/>
              <a:ext cx="914400" cy="914400"/>
            </a:xfrm>
            <a:prstGeom prst="rect">
              <a:avLst/>
            </a:prstGeom>
          </p:spPr>
        </p:pic>
      </p:grpSp>
      <p:sp>
        <p:nvSpPr>
          <p:cNvPr id="45" name="Slide Number Placeholder 5">
            <a:extLst>
              <a:ext uri="{FF2B5EF4-FFF2-40B4-BE49-F238E27FC236}">
                <a16:creationId xmlns:a16="http://schemas.microsoft.com/office/drawing/2014/main" id="{097086D2-3C5C-4068-B75C-8771DEE47A66}"/>
              </a:ext>
            </a:extLst>
          </p:cNvPr>
          <p:cNvSpPr txBox="1">
            <a:spLocks/>
          </p:cNvSpPr>
          <p:nvPr/>
        </p:nvSpPr>
        <p:spPr>
          <a:xfrm>
            <a:off x="11620500" y="6356350"/>
            <a:ext cx="571500" cy="365125"/>
          </a:xfrm>
          <a:prstGeom prst="rect">
            <a:avLst/>
          </a:prstGeom>
          <a:solidFill>
            <a:srgbClr val="02171A"/>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5A7C4846-DF44-4CC9-80DA-9E1C659E9EF8}" type="slidenum">
              <a:rPr lang="en-US" sz="1400" b="1" smtClean="0">
                <a:solidFill>
                  <a:srgbClr val="A9B2B9"/>
                </a:solidFill>
                <a:latin typeface="Livvic Black" pitchFamily="2" charset="0"/>
              </a:rPr>
              <a:pPr algn="l"/>
              <a:t>3</a:t>
            </a:fld>
            <a:endParaRPr lang="en-US" sz="1400" b="1" dirty="0">
              <a:solidFill>
                <a:srgbClr val="A9B2B9"/>
              </a:solidFill>
              <a:latin typeface="Livvic Black" pitchFamily="2" charset="0"/>
            </a:endParaRPr>
          </a:p>
        </p:txBody>
      </p:sp>
      <p:sp>
        <p:nvSpPr>
          <p:cNvPr id="48" name="Slide Number Placeholder 5">
            <a:extLst>
              <a:ext uri="{FF2B5EF4-FFF2-40B4-BE49-F238E27FC236}">
                <a16:creationId xmlns:a16="http://schemas.microsoft.com/office/drawing/2014/main" id="{9C691B11-CBE1-488F-98E2-6469B97753B6}"/>
              </a:ext>
            </a:extLst>
          </p:cNvPr>
          <p:cNvSpPr txBox="1">
            <a:spLocks/>
          </p:cNvSpPr>
          <p:nvPr/>
        </p:nvSpPr>
        <p:spPr>
          <a:xfrm>
            <a:off x="11074400" y="365125"/>
            <a:ext cx="1117600"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A9B2B9"/>
                </a:solidFill>
                <a:latin typeface="Livvic Black" pitchFamily="2" charset="0"/>
              </a:rPr>
              <a:t>logo</a:t>
            </a:r>
            <a:endParaRPr lang="en-US" sz="1400" b="1" dirty="0">
              <a:solidFill>
                <a:srgbClr val="A9B2B9"/>
              </a:solidFill>
              <a:latin typeface="Livvic Black" pitchFamily="2" charset="0"/>
            </a:endParaRPr>
          </a:p>
        </p:txBody>
      </p:sp>
    </p:spTree>
    <p:extLst>
      <p:ext uri="{BB962C8B-B14F-4D97-AF65-F5344CB8AC3E}">
        <p14:creationId xmlns:p14="http://schemas.microsoft.com/office/powerpoint/2010/main" val="37015437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2"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1+#ppt_h/2"/>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1+#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1" fill="hold" nodeType="afterEffect">
                                  <p:stCondLst>
                                    <p:cond delay="0"/>
                                  </p:stCondLst>
                                  <p:childTnLst>
                                    <p:set>
                                      <p:cBhvr>
                                        <p:cTn id="20" dur="1" fill="hold">
                                          <p:stCondLst>
                                            <p:cond delay="0"/>
                                          </p:stCondLst>
                                        </p:cTn>
                                        <p:tgtEl>
                                          <p:spTgt spid="50"/>
                                        </p:tgtEl>
                                        <p:attrNameLst>
                                          <p:attrName>style.visibility</p:attrName>
                                        </p:attrNameLst>
                                      </p:cBhvr>
                                      <p:to>
                                        <p:strVal val="visible"/>
                                      </p:to>
                                    </p:set>
                                    <p:anim calcmode="lin" valueType="num">
                                      <p:cBhvr additive="base">
                                        <p:cTn id="21" dur="500" fill="hold"/>
                                        <p:tgtEl>
                                          <p:spTgt spid="50"/>
                                        </p:tgtEl>
                                        <p:attrNameLst>
                                          <p:attrName>ppt_x</p:attrName>
                                        </p:attrNameLst>
                                      </p:cBhvr>
                                      <p:tavLst>
                                        <p:tav tm="0">
                                          <p:val>
                                            <p:strVal val="#ppt_x"/>
                                          </p:val>
                                        </p:tav>
                                        <p:tav tm="100000">
                                          <p:val>
                                            <p:strVal val="#ppt_x"/>
                                          </p:val>
                                        </p:tav>
                                      </p:tavLst>
                                    </p:anim>
                                    <p:anim calcmode="lin" valueType="num">
                                      <p:cBhvr additive="base">
                                        <p:cTn id="22" dur="500" fill="hold"/>
                                        <p:tgtEl>
                                          <p:spTgt spid="50"/>
                                        </p:tgtEl>
                                        <p:attrNameLst>
                                          <p:attrName>ppt_y</p:attrName>
                                        </p:attrNameLst>
                                      </p:cBhvr>
                                      <p:tavLst>
                                        <p:tav tm="0">
                                          <p:val>
                                            <p:strVal val="0-#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fill="hold"/>
                                        <p:tgtEl>
                                          <p:spTgt spid="51"/>
                                        </p:tgtEl>
                                        <p:attrNameLst>
                                          <p:attrName>ppt_x</p:attrName>
                                        </p:attrNameLst>
                                      </p:cBhvr>
                                      <p:tavLst>
                                        <p:tav tm="0">
                                          <p:val>
                                            <p:strVal val="#ppt_x"/>
                                          </p:val>
                                        </p:tav>
                                        <p:tav tm="100000">
                                          <p:val>
                                            <p:strVal val="#ppt_x"/>
                                          </p:val>
                                        </p:tav>
                                      </p:tavLst>
                                    </p:anim>
                                    <p:anim calcmode="lin" valueType="num">
                                      <p:cBhvr additive="base">
                                        <p:cTn id="26" dur="500" fill="hold"/>
                                        <p:tgtEl>
                                          <p:spTgt spid="5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anim calcmode="lin" valueType="num">
                                      <p:cBhvr additive="base">
                                        <p:cTn id="29" dur="500" fill="hold"/>
                                        <p:tgtEl>
                                          <p:spTgt spid="49"/>
                                        </p:tgtEl>
                                        <p:attrNameLst>
                                          <p:attrName>ppt_x</p:attrName>
                                        </p:attrNameLst>
                                      </p:cBhvr>
                                      <p:tavLst>
                                        <p:tav tm="0">
                                          <p:val>
                                            <p:strVal val="#ppt_x"/>
                                          </p:val>
                                        </p:tav>
                                        <p:tav tm="100000">
                                          <p:val>
                                            <p:strVal val="#ppt_x"/>
                                          </p:val>
                                        </p:tav>
                                      </p:tavLst>
                                    </p:anim>
                                    <p:anim calcmode="lin" valueType="num">
                                      <p:cBhvr additive="base">
                                        <p:cTn id="30" dur="500" fill="hold"/>
                                        <p:tgtEl>
                                          <p:spTgt spid="49"/>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 presetClass="entr" presetSubtype="4" fill="hold" nodeType="afterEffect">
                                  <p:stCondLst>
                                    <p:cond delay="0"/>
                                  </p:stCondLst>
                                  <p:childTnLst>
                                    <p:set>
                                      <p:cBhvr>
                                        <p:cTn id="33" dur="1" fill="hold">
                                          <p:stCondLst>
                                            <p:cond delay="0"/>
                                          </p:stCondLst>
                                        </p:cTn>
                                        <p:tgtEl>
                                          <p:spTgt spid="53"/>
                                        </p:tgtEl>
                                        <p:attrNameLst>
                                          <p:attrName>style.visibility</p:attrName>
                                        </p:attrNameLst>
                                      </p:cBhvr>
                                      <p:to>
                                        <p:strVal val="visible"/>
                                      </p:to>
                                    </p:set>
                                    <p:anim calcmode="lin" valueType="num">
                                      <p:cBhvr additive="base">
                                        <p:cTn id="34" dur="500" fill="hold"/>
                                        <p:tgtEl>
                                          <p:spTgt spid="53"/>
                                        </p:tgtEl>
                                        <p:attrNameLst>
                                          <p:attrName>ppt_x</p:attrName>
                                        </p:attrNameLst>
                                      </p:cBhvr>
                                      <p:tavLst>
                                        <p:tav tm="0">
                                          <p:val>
                                            <p:strVal val="#ppt_x"/>
                                          </p:val>
                                        </p:tav>
                                        <p:tav tm="100000">
                                          <p:val>
                                            <p:strVal val="#ppt_x"/>
                                          </p:val>
                                        </p:tav>
                                      </p:tavLst>
                                    </p:anim>
                                    <p:anim calcmode="lin" valueType="num">
                                      <p:cBhvr additive="base">
                                        <p:cTn id="35" dur="500" fill="hold"/>
                                        <p:tgtEl>
                                          <p:spTgt spid="53"/>
                                        </p:tgtEl>
                                        <p:attrNameLst>
                                          <p:attrName>ppt_y</p:attrName>
                                        </p:attrNameLst>
                                      </p:cBhvr>
                                      <p:tavLst>
                                        <p:tav tm="0">
                                          <p:val>
                                            <p:strVal val="1+#ppt_h/2"/>
                                          </p:val>
                                        </p:tav>
                                        <p:tav tm="100000">
                                          <p:val>
                                            <p:strVal val="#ppt_y"/>
                                          </p:val>
                                        </p:tav>
                                      </p:tavLst>
                                    </p:anim>
                                  </p:childTnLst>
                                </p:cTn>
                              </p:par>
                              <p:par>
                                <p:cTn id="36" presetID="2" presetClass="entr" presetSubtype="1"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 calcmode="lin" valueType="num">
                                      <p:cBhvr additive="base">
                                        <p:cTn id="38" dur="500" fill="hold"/>
                                        <p:tgtEl>
                                          <p:spTgt spid="52"/>
                                        </p:tgtEl>
                                        <p:attrNameLst>
                                          <p:attrName>ppt_x</p:attrName>
                                        </p:attrNameLst>
                                      </p:cBhvr>
                                      <p:tavLst>
                                        <p:tav tm="0">
                                          <p:val>
                                            <p:strVal val="#ppt_x"/>
                                          </p:val>
                                        </p:tav>
                                        <p:tav tm="100000">
                                          <p:val>
                                            <p:strVal val="#ppt_x"/>
                                          </p:val>
                                        </p:tav>
                                      </p:tavLst>
                                    </p:anim>
                                    <p:anim calcmode="lin" valueType="num">
                                      <p:cBhvr additive="base">
                                        <p:cTn id="39" dur="500" fill="hold"/>
                                        <p:tgtEl>
                                          <p:spTgt spid="52"/>
                                        </p:tgtEl>
                                        <p:attrNameLst>
                                          <p:attrName>ppt_y</p:attrName>
                                        </p:attrNameLst>
                                      </p:cBhvr>
                                      <p:tavLst>
                                        <p:tav tm="0">
                                          <p:val>
                                            <p:strVal val="0-#ppt_h/2"/>
                                          </p:val>
                                        </p:tav>
                                        <p:tav tm="100000">
                                          <p:val>
                                            <p:strVal val="#ppt_y"/>
                                          </p:val>
                                        </p:tav>
                                      </p:tavLst>
                                    </p:anim>
                                  </p:childTnLst>
                                </p:cTn>
                              </p:par>
                              <p:par>
                                <p:cTn id="40" presetID="2" presetClass="entr" presetSubtype="1"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 calcmode="lin" valueType="num">
                                      <p:cBhvr additive="base">
                                        <p:cTn id="42" dur="500" fill="hold"/>
                                        <p:tgtEl>
                                          <p:spTgt spid="54"/>
                                        </p:tgtEl>
                                        <p:attrNameLst>
                                          <p:attrName>ppt_x</p:attrName>
                                        </p:attrNameLst>
                                      </p:cBhvr>
                                      <p:tavLst>
                                        <p:tav tm="0">
                                          <p:val>
                                            <p:strVal val="#ppt_x"/>
                                          </p:val>
                                        </p:tav>
                                        <p:tav tm="100000">
                                          <p:val>
                                            <p:strVal val="#ppt_x"/>
                                          </p:val>
                                        </p:tav>
                                      </p:tavLst>
                                    </p:anim>
                                    <p:anim calcmode="lin" valueType="num">
                                      <p:cBhvr additive="base">
                                        <p:cTn id="43" dur="500" fill="hold"/>
                                        <p:tgtEl>
                                          <p:spTgt spid="5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2171A"/>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714F23C-5C52-4F9C-A160-30F270194234}"/>
              </a:ext>
            </a:extLst>
          </p:cNvPr>
          <p:cNvSpPr/>
          <p:nvPr/>
        </p:nvSpPr>
        <p:spPr>
          <a:xfrm>
            <a:off x="5143500" y="1727200"/>
            <a:ext cx="5848350" cy="4472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631D39C-CA86-4850-95B3-0EB3C067116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5143500" cy="6858000"/>
          </a:xfrm>
          <a:prstGeom prst="rect">
            <a:avLst/>
          </a:prstGeom>
        </p:spPr>
      </p:pic>
      <p:sp>
        <p:nvSpPr>
          <p:cNvPr id="9" name="Content Placeholder 8">
            <a:extLst>
              <a:ext uri="{FF2B5EF4-FFF2-40B4-BE49-F238E27FC236}">
                <a16:creationId xmlns:a16="http://schemas.microsoft.com/office/drawing/2014/main" id="{352F0E7C-65BE-4D75-8B4E-71B976900F83}"/>
              </a:ext>
            </a:extLst>
          </p:cNvPr>
          <p:cNvSpPr txBox="1">
            <a:spLocks/>
          </p:cNvSpPr>
          <p:nvPr/>
        </p:nvSpPr>
        <p:spPr>
          <a:xfrm>
            <a:off x="5391150" y="2115458"/>
            <a:ext cx="5219700" cy="38241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700" dirty="0">
                <a:latin typeface="Poppins Latin ExtraLight" panose="00000300000000000000" pitchFamily="2" charset="0"/>
                <a:ea typeface="Roboto Condensed Light" panose="02000000000000000000" pitchFamily="2" charset="0"/>
                <a:cs typeface="Sina Mazar" pitchFamily="2" charset="-78"/>
              </a:rPr>
              <a:t>Among the most visible effects of anthropogenic global warming are rising seas around the world: Since 1880, the global mean sea level (GMSL) has increased by 20 centimeters. There’s no easy way to halt or reverse this change. Earth’s ocean and ice sheets respond slowly to changes in the heat they receive from the atmosphere, and they hold onto heat for decades to centuries. As a result, sea level globally will continue to rise well beyond the 21st century, even if warming of the planet is stabilized below the target set by the </a:t>
            </a:r>
            <a:r>
              <a:rPr lang="en-US" sz="1700" dirty="0">
                <a:latin typeface="Poppins Latin ExtraLight" panose="00000300000000000000" pitchFamily="2" charset="0"/>
                <a:ea typeface="Roboto Condensed Light" panose="02000000000000000000" pitchFamily="2" charset="0"/>
                <a:cs typeface="Sina Mazar" pitchFamily="2" charset="-78"/>
                <a:hlinkClick r:id="rId3">
                  <a:extLst>
                    <a:ext uri="{A12FA001-AC4F-418D-AE19-62706E023703}">
                      <ahyp:hlinkClr xmlns:ahyp="http://schemas.microsoft.com/office/drawing/2018/hyperlinkcolor" val="tx"/>
                    </a:ext>
                  </a:extLst>
                </a:hlinkClick>
              </a:rPr>
              <a:t>Paris climate agreement</a:t>
            </a:r>
            <a:r>
              <a:rPr lang="en-US" sz="1700" dirty="0">
                <a:latin typeface="Poppins Latin ExtraLight" panose="00000300000000000000" pitchFamily="2" charset="0"/>
                <a:ea typeface="Roboto Condensed Light" panose="02000000000000000000" pitchFamily="2" charset="0"/>
                <a:cs typeface="Sina Mazar" pitchFamily="2" charset="-78"/>
              </a:rPr>
              <a:t> in 2015 of 2°C above the preindustrial average.</a:t>
            </a:r>
          </a:p>
        </p:txBody>
      </p:sp>
      <p:sp>
        <p:nvSpPr>
          <p:cNvPr id="10" name="Rectangle 9">
            <a:extLst>
              <a:ext uri="{FF2B5EF4-FFF2-40B4-BE49-F238E27FC236}">
                <a16:creationId xmlns:a16="http://schemas.microsoft.com/office/drawing/2014/main" id="{40C11AD2-5BCF-4383-974B-2569223B6560}"/>
              </a:ext>
            </a:extLst>
          </p:cNvPr>
          <p:cNvSpPr/>
          <p:nvPr/>
        </p:nvSpPr>
        <p:spPr>
          <a:xfrm>
            <a:off x="3829051" y="658586"/>
            <a:ext cx="7162800" cy="950686"/>
          </a:xfrm>
          <a:prstGeom prst="rect">
            <a:avLst/>
          </a:prstGeom>
          <a:solidFill>
            <a:srgbClr val="0EA2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4A0382C5-45E2-4880-B146-A0F4CAB4CE0D}"/>
              </a:ext>
            </a:extLst>
          </p:cNvPr>
          <p:cNvSpPr txBox="1">
            <a:spLocks/>
          </p:cNvSpPr>
          <p:nvPr/>
        </p:nvSpPr>
        <p:spPr>
          <a:xfrm>
            <a:off x="4019947" y="804098"/>
            <a:ext cx="6781007" cy="6397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2171A"/>
                </a:solidFill>
                <a:latin typeface="Livvic Black" pitchFamily="2" charset="0"/>
              </a:rPr>
              <a:t>INSERT YOUR SUBJECT</a:t>
            </a:r>
          </a:p>
        </p:txBody>
      </p:sp>
      <p:sp>
        <p:nvSpPr>
          <p:cNvPr id="12" name="Slide Number Placeholder 5">
            <a:extLst>
              <a:ext uri="{FF2B5EF4-FFF2-40B4-BE49-F238E27FC236}">
                <a16:creationId xmlns:a16="http://schemas.microsoft.com/office/drawing/2014/main" id="{C206BCED-96E6-41B6-842C-933488F0F196}"/>
              </a:ext>
            </a:extLst>
          </p:cNvPr>
          <p:cNvSpPr txBox="1">
            <a:spLocks/>
          </p:cNvSpPr>
          <p:nvPr/>
        </p:nvSpPr>
        <p:spPr>
          <a:xfrm>
            <a:off x="11620500" y="6356350"/>
            <a:ext cx="571500" cy="365125"/>
          </a:xfrm>
          <a:prstGeom prst="rect">
            <a:avLst/>
          </a:prstGeom>
          <a:solidFill>
            <a:srgbClr val="A9B2B9"/>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5A7C4846-DF44-4CC9-80DA-9E1C659E9EF8}" type="slidenum">
              <a:rPr lang="en-US" sz="1400" b="1" smtClean="0">
                <a:solidFill>
                  <a:srgbClr val="02171A"/>
                </a:solidFill>
                <a:latin typeface="Livvic Black" pitchFamily="2" charset="0"/>
              </a:rPr>
              <a:pPr algn="l"/>
              <a:t>4</a:t>
            </a:fld>
            <a:endParaRPr lang="en-US" sz="1400" b="1" dirty="0">
              <a:solidFill>
                <a:srgbClr val="02171A"/>
              </a:solidFill>
              <a:latin typeface="Livvic Black" pitchFamily="2" charset="0"/>
            </a:endParaRPr>
          </a:p>
        </p:txBody>
      </p:sp>
      <p:sp>
        <p:nvSpPr>
          <p:cNvPr id="14" name="Slide Number Placeholder 5">
            <a:extLst>
              <a:ext uri="{FF2B5EF4-FFF2-40B4-BE49-F238E27FC236}">
                <a16:creationId xmlns:a16="http://schemas.microsoft.com/office/drawing/2014/main" id="{EBC0EFD2-E12A-48C2-817D-A501A2D59F3D}"/>
              </a:ext>
            </a:extLst>
          </p:cNvPr>
          <p:cNvSpPr txBox="1">
            <a:spLocks/>
          </p:cNvSpPr>
          <p:nvPr/>
        </p:nvSpPr>
        <p:spPr>
          <a:xfrm>
            <a:off x="11074400" y="365125"/>
            <a:ext cx="1117600"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A9B2B9"/>
                </a:solidFill>
                <a:latin typeface="Livvic Black" pitchFamily="2" charset="0"/>
              </a:rPr>
              <a:t>logo</a:t>
            </a:r>
            <a:endParaRPr lang="en-US" sz="1400" b="1" dirty="0">
              <a:solidFill>
                <a:srgbClr val="A9B2B9"/>
              </a:solidFill>
              <a:latin typeface="Livvic Black" pitchFamily="2" charset="0"/>
            </a:endParaRPr>
          </a:p>
        </p:txBody>
      </p:sp>
    </p:spTree>
    <p:extLst>
      <p:ext uri="{BB962C8B-B14F-4D97-AF65-F5344CB8AC3E}">
        <p14:creationId xmlns:p14="http://schemas.microsoft.com/office/powerpoint/2010/main" val="16022974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0-#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2171A"/>
        </a:solidFill>
        <a:effectLst/>
      </p:bgPr>
    </p:bg>
    <p:spTree>
      <p:nvGrpSpPr>
        <p:cNvPr id="1" name=""/>
        <p:cNvGrpSpPr/>
        <p:nvPr/>
      </p:nvGrpSpPr>
      <p:grpSpPr>
        <a:xfrm>
          <a:off x="0" y="0"/>
          <a:ext cx="0" cy="0"/>
          <a:chOff x="0" y="0"/>
          <a:chExt cx="0" cy="0"/>
        </a:xfrm>
      </p:grpSpPr>
      <p:pic>
        <p:nvPicPr>
          <p:cNvPr id="66" name="Picture Placeholder 65">
            <a:extLst>
              <a:ext uri="{FF2B5EF4-FFF2-40B4-BE49-F238E27FC236}">
                <a16:creationId xmlns:a16="http://schemas.microsoft.com/office/drawing/2014/main" id="{D60B626C-4ED8-48BD-B917-F2D1A5FC3A5B}"/>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p:pic>
      <p:pic>
        <p:nvPicPr>
          <p:cNvPr id="60" name="Picture Placeholder 59">
            <a:extLst>
              <a:ext uri="{FF2B5EF4-FFF2-40B4-BE49-F238E27FC236}">
                <a16:creationId xmlns:a16="http://schemas.microsoft.com/office/drawing/2014/main" id="{FA4C1E3A-49D5-466A-A4A3-5A07B0D4B2B4}"/>
              </a:ext>
            </a:extLst>
          </p:cNvPr>
          <p:cNvPicPr>
            <a:picLocks noGrp="1" noChangeAspect="1"/>
          </p:cNvPicPr>
          <p:nvPr>
            <p:ph type="pic" sz="quarter" idx="14"/>
          </p:nvPr>
        </p:nvPicPr>
        <p:blipFill rotWithShape="1">
          <a:blip r:embed="rId3" cstate="email">
            <a:extLst>
              <a:ext uri="{28A0092B-C50C-407E-A947-70E740481C1C}">
                <a14:useLocalDpi xmlns:a14="http://schemas.microsoft.com/office/drawing/2010/main"/>
              </a:ext>
            </a:extLst>
          </a:blip>
          <a:srcRect/>
          <a:stretch/>
        </p:blipFill>
        <p:spPr/>
      </p:pic>
      <p:pic>
        <p:nvPicPr>
          <p:cNvPr id="54" name="Picture Placeholder 53">
            <a:extLst>
              <a:ext uri="{FF2B5EF4-FFF2-40B4-BE49-F238E27FC236}">
                <a16:creationId xmlns:a16="http://schemas.microsoft.com/office/drawing/2014/main" id="{D1717AEA-2FD4-4FC3-9ACF-EA843BB153D2}"/>
              </a:ext>
            </a:extLst>
          </p:cNvPr>
          <p:cNvPicPr>
            <a:picLocks noGrp="1" noChangeAspect="1"/>
          </p:cNvPicPr>
          <p:nvPr>
            <p:ph type="pic" sz="quarter" idx="15"/>
          </p:nvPr>
        </p:nvPicPr>
        <p:blipFill rotWithShape="1">
          <a:blip r:embed="rId4" cstate="email">
            <a:extLst>
              <a:ext uri="{28A0092B-C50C-407E-A947-70E740481C1C}">
                <a14:useLocalDpi xmlns:a14="http://schemas.microsoft.com/office/drawing/2010/main"/>
              </a:ext>
            </a:extLst>
          </a:blip>
          <a:srcRect/>
          <a:stretch/>
        </p:blipFill>
        <p:spPr/>
      </p:pic>
      <p:pic>
        <p:nvPicPr>
          <p:cNvPr id="50" name="Picture Placeholder 49">
            <a:extLst>
              <a:ext uri="{FF2B5EF4-FFF2-40B4-BE49-F238E27FC236}">
                <a16:creationId xmlns:a16="http://schemas.microsoft.com/office/drawing/2014/main" id="{039E46FF-7C05-4877-857B-5B57C7671125}"/>
              </a:ext>
            </a:extLst>
          </p:cNvPr>
          <p:cNvPicPr>
            <a:picLocks noGrp="1" noChangeAspect="1"/>
          </p:cNvPicPr>
          <p:nvPr>
            <p:ph type="pic" sz="quarter" idx="16"/>
          </p:nvPr>
        </p:nvPicPr>
        <p:blipFill rotWithShape="1">
          <a:blip r:embed="rId5" cstate="email">
            <a:extLst>
              <a:ext uri="{28A0092B-C50C-407E-A947-70E740481C1C}">
                <a14:useLocalDpi xmlns:a14="http://schemas.microsoft.com/office/drawing/2010/main"/>
              </a:ext>
            </a:extLst>
          </a:blip>
          <a:srcRect/>
          <a:stretch/>
        </p:blipFill>
        <p:spPr/>
      </p:pic>
      <p:sp>
        <p:nvSpPr>
          <p:cNvPr id="9" name="Rectangle 8">
            <a:extLst>
              <a:ext uri="{FF2B5EF4-FFF2-40B4-BE49-F238E27FC236}">
                <a16:creationId xmlns:a16="http://schemas.microsoft.com/office/drawing/2014/main" id="{2831FE5D-C5B6-4E50-974F-4DA6D6DF3F7A}"/>
              </a:ext>
            </a:extLst>
          </p:cNvPr>
          <p:cNvSpPr/>
          <p:nvPr/>
        </p:nvSpPr>
        <p:spPr>
          <a:xfrm>
            <a:off x="693215" y="4376058"/>
            <a:ext cx="2622550" cy="1463041"/>
          </a:xfrm>
          <a:prstGeom prst="rect">
            <a:avLst/>
          </a:prstGeom>
          <a:solidFill>
            <a:srgbClr val="A9B2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17143A02-BAEA-4251-B232-935038C48EDC}"/>
              </a:ext>
            </a:extLst>
          </p:cNvPr>
          <p:cNvGrpSpPr/>
          <p:nvPr/>
        </p:nvGrpSpPr>
        <p:grpSpPr>
          <a:xfrm>
            <a:off x="693215" y="4564880"/>
            <a:ext cx="2622550" cy="1269664"/>
            <a:chOff x="693215" y="4564880"/>
            <a:chExt cx="2622550" cy="1269664"/>
          </a:xfrm>
        </p:grpSpPr>
        <p:sp>
          <p:nvSpPr>
            <p:cNvPr id="18" name="TextBox 17">
              <a:extLst>
                <a:ext uri="{FF2B5EF4-FFF2-40B4-BE49-F238E27FC236}">
                  <a16:creationId xmlns:a16="http://schemas.microsoft.com/office/drawing/2014/main" id="{085F4FBD-D27A-4E34-A5F3-4C4D19DB7740}"/>
                </a:ext>
              </a:extLst>
            </p:cNvPr>
            <p:cNvSpPr txBox="1"/>
            <p:nvPr/>
          </p:nvSpPr>
          <p:spPr>
            <a:xfrm>
              <a:off x="693215" y="4564880"/>
              <a:ext cx="2622550" cy="369332"/>
            </a:xfrm>
            <a:prstGeom prst="rect">
              <a:avLst/>
            </a:prstGeom>
            <a:noFill/>
          </p:spPr>
          <p:txBody>
            <a:bodyPr wrap="square" rtlCol="0">
              <a:noAutofit/>
            </a:bodyPr>
            <a:lstStyle/>
            <a:p>
              <a:pPr algn="ctr"/>
              <a:r>
                <a:rPr lang="en-US" b="1" dirty="0">
                  <a:latin typeface="Livvic Black" pitchFamily="2" charset="0"/>
                </a:rPr>
                <a:t>insert your title here</a:t>
              </a:r>
            </a:p>
          </p:txBody>
        </p:sp>
        <p:sp>
          <p:nvSpPr>
            <p:cNvPr id="19" name="TextBox 18">
              <a:extLst>
                <a:ext uri="{FF2B5EF4-FFF2-40B4-BE49-F238E27FC236}">
                  <a16:creationId xmlns:a16="http://schemas.microsoft.com/office/drawing/2014/main" id="{7C4A3D22-441C-4F28-9F58-8E5F5DCC7E02}"/>
                </a:ext>
              </a:extLst>
            </p:cNvPr>
            <p:cNvSpPr txBox="1"/>
            <p:nvPr/>
          </p:nvSpPr>
          <p:spPr>
            <a:xfrm>
              <a:off x="693215" y="5034129"/>
              <a:ext cx="2622550" cy="800415"/>
            </a:xfrm>
            <a:prstGeom prst="rect">
              <a:avLst/>
            </a:prstGeom>
            <a:noFill/>
          </p:spPr>
          <p:txBody>
            <a:bodyPr wrap="square" rtlCol="0">
              <a:noAutofit/>
            </a:bodyPr>
            <a:lstStyle/>
            <a:p>
              <a:pPr algn="ctr"/>
              <a:r>
                <a:rPr lang="en-US" sz="1400" dirty="0">
                  <a:latin typeface="Poppins ExtraLight" panose="00000300000000000000" pitchFamily="2" charset="0"/>
                  <a:cs typeface="Poppins ExtraLight" panose="00000300000000000000" pitchFamily="2" charset="0"/>
                </a:rPr>
                <a:t>Write a brief description of this title. Write a brief description of this title. </a:t>
              </a:r>
            </a:p>
          </p:txBody>
        </p:sp>
      </p:grpSp>
      <p:sp>
        <p:nvSpPr>
          <p:cNvPr id="22" name="Rectangle 21">
            <a:extLst>
              <a:ext uri="{FF2B5EF4-FFF2-40B4-BE49-F238E27FC236}">
                <a16:creationId xmlns:a16="http://schemas.microsoft.com/office/drawing/2014/main" id="{7E96F9A2-E854-4CF5-80DE-41E5E814A58C}"/>
              </a:ext>
            </a:extLst>
          </p:cNvPr>
          <p:cNvSpPr/>
          <p:nvPr/>
        </p:nvSpPr>
        <p:spPr>
          <a:xfrm>
            <a:off x="3421028" y="4376058"/>
            <a:ext cx="2622550" cy="1463041"/>
          </a:xfrm>
          <a:prstGeom prst="rect">
            <a:avLst/>
          </a:prstGeom>
          <a:solidFill>
            <a:srgbClr val="A9B2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24049F0B-CBEA-4D8E-A4CF-D1B5506A5388}"/>
              </a:ext>
            </a:extLst>
          </p:cNvPr>
          <p:cNvGrpSpPr/>
          <p:nvPr/>
        </p:nvGrpSpPr>
        <p:grpSpPr>
          <a:xfrm>
            <a:off x="3421028" y="4564880"/>
            <a:ext cx="2622550" cy="1269664"/>
            <a:chOff x="3421028" y="4564880"/>
            <a:chExt cx="2622550" cy="1269664"/>
          </a:xfrm>
        </p:grpSpPr>
        <p:sp>
          <p:nvSpPr>
            <p:cNvPr id="23" name="TextBox 22">
              <a:extLst>
                <a:ext uri="{FF2B5EF4-FFF2-40B4-BE49-F238E27FC236}">
                  <a16:creationId xmlns:a16="http://schemas.microsoft.com/office/drawing/2014/main" id="{ECA83780-71BD-4594-9611-25046E0A326B}"/>
                </a:ext>
              </a:extLst>
            </p:cNvPr>
            <p:cNvSpPr txBox="1"/>
            <p:nvPr/>
          </p:nvSpPr>
          <p:spPr>
            <a:xfrm>
              <a:off x="3421028" y="4564880"/>
              <a:ext cx="2622550" cy="369332"/>
            </a:xfrm>
            <a:prstGeom prst="rect">
              <a:avLst/>
            </a:prstGeom>
            <a:noFill/>
          </p:spPr>
          <p:txBody>
            <a:bodyPr wrap="square" rtlCol="0">
              <a:noAutofit/>
            </a:bodyPr>
            <a:lstStyle/>
            <a:p>
              <a:pPr algn="ctr"/>
              <a:r>
                <a:rPr lang="en-US" b="1" dirty="0">
                  <a:latin typeface="Livvic Black" pitchFamily="2" charset="0"/>
                </a:rPr>
                <a:t>insert your title here</a:t>
              </a:r>
            </a:p>
          </p:txBody>
        </p:sp>
        <p:sp>
          <p:nvSpPr>
            <p:cNvPr id="24" name="TextBox 23">
              <a:extLst>
                <a:ext uri="{FF2B5EF4-FFF2-40B4-BE49-F238E27FC236}">
                  <a16:creationId xmlns:a16="http://schemas.microsoft.com/office/drawing/2014/main" id="{E5AC9F77-8B17-4330-B92A-A7281031E0F5}"/>
                </a:ext>
              </a:extLst>
            </p:cNvPr>
            <p:cNvSpPr txBox="1"/>
            <p:nvPr/>
          </p:nvSpPr>
          <p:spPr>
            <a:xfrm>
              <a:off x="3421028" y="5034129"/>
              <a:ext cx="2622550" cy="800415"/>
            </a:xfrm>
            <a:prstGeom prst="rect">
              <a:avLst/>
            </a:prstGeom>
            <a:noFill/>
          </p:spPr>
          <p:txBody>
            <a:bodyPr wrap="square" rtlCol="0">
              <a:noAutofit/>
            </a:bodyPr>
            <a:lstStyle/>
            <a:p>
              <a:pPr algn="ctr"/>
              <a:r>
                <a:rPr lang="en-US" sz="1400" dirty="0">
                  <a:latin typeface="Poppins ExtraLight" panose="00000300000000000000" pitchFamily="2" charset="0"/>
                  <a:cs typeface="Poppins ExtraLight" panose="00000300000000000000" pitchFamily="2" charset="0"/>
                </a:rPr>
                <a:t>Write a brief description of this title. Write a brief description of this title. </a:t>
              </a:r>
            </a:p>
          </p:txBody>
        </p:sp>
      </p:grpSp>
      <p:sp>
        <p:nvSpPr>
          <p:cNvPr id="27" name="Rectangle 26">
            <a:extLst>
              <a:ext uri="{FF2B5EF4-FFF2-40B4-BE49-F238E27FC236}">
                <a16:creationId xmlns:a16="http://schemas.microsoft.com/office/drawing/2014/main" id="{8E4F3BA5-7684-4E21-B3A7-68E5B9A5113A}"/>
              </a:ext>
            </a:extLst>
          </p:cNvPr>
          <p:cNvSpPr/>
          <p:nvPr/>
        </p:nvSpPr>
        <p:spPr>
          <a:xfrm>
            <a:off x="6148841" y="4376058"/>
            <a:ext cx="2622550" cy="1463041"/>
          </a:xfrm>
          <a:prstGeom prst="rect">
            <a:avLst/>
          </a:prstGeom>
          <a:solidFill>
            <a:srgbClr val="A9B2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01527AF4-C74A-4C4E-BB72-0199C0D0B744}"/>
              </a:ext>
            </a:extLst>
          </p:cNvPr>
          <p:cNvGrpSpPr/>
          <p:nvPr/>
        </p:nvGrpSpPr>
        <p:grpSpPr>
          <a:xfrm>
            <a:off x="6148841" y="4564880"/>
            <a:ext cx="2622550" cy="1269664"/>
            <a:chOff x="6148841" y="4564880"/>
            <a:chExt cx="2622550" cy="1269664"/>
          </a:xfrm>
        </p:grpSpPr>
        <p:sp>
          <p:nvSpPr>
            <p:cNvPr id="28" name="TextBox 27">
              <a:extLst>
                <a:ext uri="{FF2B5EF4-FFF2-40B4-BE49-F238E27FC236}">
                  <a16:creationId xmlns:a16="http://schemas.microsoft.com/office/drawing/2014/main" id="{E2ECD51E-7D38-4299-9F9C-6CCBB5C8F4EB}"/>
                </a:ext>
              </a:extLst>
            </p:cNvPr>
            <p:cNvSpPr txBox="1"/>
            <p:nvPr/>
          </p:nvSpPr>
          <p:spPr>
            <a:xfrm>
              <a:off x="6148841" y="4564880"/>
              <a:ext cx="2622550" cy="369332"/>
            </a:xfrm>
            <a:prstGeom prst="rect">
              <a:avLst/>
            </a:prstGeom>
            <a:noFill/>
          </p:spPr>
          <p:txBody>
            <a:bodyPr wrap="square" rtlCol="0">
              <a:noAutofit/>
            </a:bodyPr>
            <a:lstStyle/>
            <a:p>
              <a:pPr algn="ctr"/>
              <a:r>
                <a:rPr lang="en-US" b="1" dirty="0">
                  <a:latin typeface="Livvic Black" pitchFamily="2" charset="0"/>
                </a:rPr>
                <a:t>insert your title here</a:t>
              </a:r>
            </a:p>
          </p:txBody>
        </p:sp>
        <p:sp>
          <p:nvSpPr>
            <p:cNvPr id="29" name="TextBox 28">
              <a:extLst>
                <a:ext uri="{FF2B5EF4-FFF2-40B4-BE49-F238E27FC236}">
                  <a16:creationId xmlns:a16="http://schemas.microsoft.com/office/drawing/2014/main" id="{E53C3F68-7CC6-4A34-8312-C219B0064694}"/>
                </a:ext>
              </a:extLst>
            </p:cNvPr>
            <p:cNvSpPr txBox="1"/>
            <p:nvPr/>
          </p:nvSpPr>
          <p:spPr>
            <a:xfrm>
              <a:off x="6148841" y="5034129"/>
              <a:ext cx="2622550" cy="800415"/>
            </a:xfrm>
            <a:prstGeom prst="rect">
              <a:avLst/>
            </a:prstGeom>
            <a:noFill/>
          </p:spPr>
          <p:txBody>
            <a:bodyPr wrap="square" rtlCol="0">
              <a:noAutofit/>
            </a:bodyPr>
            <a:lstStyle/>
            <a:p>
              <a:pPr algn="ctr"/>
              <a:r>
                <a:rPr lang="en-US" sz="1400" dirty="0">
                  <a:latin typeface="Poppins ExtraLight" panose="00000300000000000000" pitchFamily="2" charset="0"/>
                  <a:cs typeface="Poppins ExtraLight" panose="00000300000000000000" pitchFamily="2" charset="0"/>
                </a:rPr>
                <a:t>Write a brief description of this title. Write a brief description of this title. </a:t>
              </a:r>
            </a:p>
          </p:txBody>
        </p:sp>
      </p:grpSp>
      <p:sp>
        <p:nvSpPr>
          <p:cNvPr id="32" name="Rectangle 31">
            <a:extLst>
              <a:ext uri="{FF2B5EF4-FFF2-40B4-BE49-F238E27FC236}">
                <a16:creationId xmlns:a16="http://schemas.microsoft.com/office/drawing/2014/main" id="{E25846A0-7016-45D8-81A7-EF6065F8EC47}"/>
              </a:ext>
            </a:extLst>
          </p:cNvPr>
          <p:cNvSpPr/>
          <p:nvPr/>
        </p:nvSpPr>
        <p:spPr>
          <a:xfrm>
            <a:off x="8876655" y="4376058"/>
            <a:ext cx="2622550" cy="1463041"/>
          </a:xfrm>
          <a:prstGeom prst="rect">
            <a:avLst/>
          </a:prstGeom>
          <a:solidFill>
            <a:srgbClr val="A9B2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800F24D5-DDE8-475F-B932-1F54BD5920AC}"/>
              </a:ext>
            </a:extLst>
          </p:cNvPr>
          <p:cNvGrpSpPr/>
          <p:nvPr/>
        </p:nvGrpSpPr>
        <p:grpSpPr>
          <a:xfrm>
            <a:off x="8876655" y="4564880"/>
            <a:ext cx="2622550" cy="1269664"/>
            <a:chOff x="8876655" y="4564880"/>
            <a:chExt cx="2622550" cy="1269664"/>
          </a:xfrm>
        </p:grpSpPr>
        <p:sp>
          <p:nvSpPr>
            <p:cNvPr id="33" name="TextBox 32">
              <a:extLst>
                <a:ext uri="{FF2B5EF4-FFF2-40B4-BE49-F238E27FC236}">
                  <a16:creationId xmlns:a16="http://schemas.microsoft.com/office/drawing/2014/main" id="{3BCBF703-9A07-49B5-AE39-2FD4012C3B6A}"/>
                </a:ext>
              </a:extLst>
            </p:cNvPr>
            <p:cNvSpPr txBox="1"/>
            <p:nvPr/>
          </p:nvSpPr>
          <p:spPr>
            <a:xfrm>
              <a:off x="8876655" y="4564880"/>
              <a:ext cx="2622550" cy="369332"/>
            </a:xfrm>
            <a:prstGeom prst="rect">
              <a:avLst/>
            </a:prstGeom>
            <a:noFill/>
          </p:spPr>
          <p:txBody>
            <a:bodyPr wrap="square" rtlCol="0">
              <a:noAutofit/>
            </a:bodyPr>
            <a:lstStyle/>
            <a:p>
              <a:pPr algn="ctr"/>
              <a:r>
                <a:rPr lang="en-US" b="1" dirty="0">
                  <a:latin typeface="Livvic Black" pitchFamily="2" charset="0"/>
                </a:rPr>
                <a:t>insert your title here</a:t>
              </a:r>
            </a:p>
          </p:txBody>
        </p:sp>
        <p:sp>
          <p:nvSpPr>
            <p:cNvPr id="34" name="TextBox 33">
              <a:extLst>
                <a:ext uri="{FF2B5EF4-FFF2-40B4-BE49-F238E27FC236}">
                  <a16:creationId xmlns:a16="http://schemas.microsoft.com/office/drawing/2014/main" id="{6143C270-26F1-4E15-A32B-7B64D7DF2CE2}"/>
                </a:ext>
              </a:extLst>
            </p:cNvPr>
            <p:cNvSpPr txBox="1"/>
            <p:nvPr/>
          </p:nvSpPr>
          <p:spPr>
            <a:xfrm>
              <a:off x="8876655" y="5034129"/>
              <a:ext cx="2622550" cy="800415"/>
            </a:xfrm>
            <a:prstGeom prst="rect">
              <a:avLst/>
            </a:prstGeom>
            <a:noFill/>
          </p:spPr>
          <p:txBody>
            <a:bodyPr wrap="square" rtlCol="0">
              <a:noAutofit/>
            </a:bodyPr>
            <a:lstStyle/>
            <a:p>
              <a:pPr algn="ctr"/>
              <a:r>
                <a:rPr lang="en-US" sz="1400" dirty="0">
                  <a:latin typeface="Poppins ExtraLight" panose="00000300000000000000" pitchFamily="2" charset="0"/>
                  <a:cs typeface="Poppins ExtraLight" panose="00000300000000000000" pitchFamily="2" charset="0"/>
                </a:rPr>
                <a:t>Write a brief description of this title. Write a brief description of this title. </a:t>
              </a:r>
            </a:p>
          </p:txBody>
        </p:sp>
      </p:grpSp>
      <p:sp>
        <p:nvSpPr>
          <p:cNvPr id="68" name="Rectangle 67">
            <a:extLst>
              <a:ext uri="{FF2B5EF4-FFF2-40B4-BE49-F238E27FC236}">
                <a16:creationId xmlns:a16="http://schemas.microsoft.com/office/drawing/2014/main" id="{3A7E8972-3E1D-4139-91D0-A6C3DFCCE496}"/>
              </a:ext>
            </a:extLst>
          </p:cNvPr>
          <p:cNvSpPr/>
          <p:nvPr/>
        </p:nvSpPr>
        <p:spPr>
          <a:xfrm>
            <a:off x="692795" y="1018902"/>
            <a:ext cx="10806409" cy="1039482"/>
          </a:xfrm>
          <a:prstGeom prst="rect">
            <a:avLst/>
          </a:prstGeom>
          <a:solidFill>
            <a:srgbClr val="0EA2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itle 9">
            <a:extLst>
              <a:ext uri="{FF2B5EF4-FFF2-40B4-BE49-F238E27FC236}">
                <a16:creationId xmlns:a16="http://schemas.microsoft.com/office/drawing/2014/main" id="{C2861324-6219-4D0F-8B0A-7D08B1EB0EB1}"/>
              </a:ext>
            </a:extLst>
          </p:cNvPr>
          <p:cNvSpPr txBox="1">
            <a:spLocks/>
          </p:cNvSpPr>
          <p:nvPr/>
        </p:nvSpPr>
        <p:spPr>
          <a:xfrm>
            <a:off x="692795" y="1243926"/>
            <a:ext cx="10806409" cy="7636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2171A"/>
                </a:solidFill>
                <a:latin typeface="Livvic Black" pitchFamily="2" charset="0"/>
              </a:rPr>
              <a:t>INSERT YOUR SUBJECT</a:t>
            </a:r>
            <a:endParaRPr lang="en-US" dirty="0">
              <a:solidFill>
                <a:srgbClr val="02171A"/>
              </a:solidFill>
            </a:endParaRPr>
          </a:p>
        </p:txBody>
      </p:sp>
      <p:sp>
        <p:nvSpPr>
          <p:cNvPr id="70" name="Slide Number Placeholder 5">
            <a:extLst>
              <a:ext uri="{FF2B5EF4-FFF2-40B4-BE49-F238E27FC236}">
                <a16:creationId xmlns:a16="http://schemas.microsoft.com/office/drawing/2014/main" id="{C9F3FDB7-BD0A-4A51-823A-395083B7A994}"/>
              </a:ext>
            </a:extLst>
          </p:cNvPr>
          <p:cNvSpPr txBox="1">
            <a:spLocks/>
          </p:cNvSpPr>
          <p:nvPr/>
        </p:nvSpPr>
        <p:spPr>
          <a:xfrm>
            <a:off x="11620500" y="6356350"/>
            <a:ext cx="571500" cy="365125"/>
          </a:xfrm>
          <a:prstGeom prst="rect">
            <a:avLst/>
          </a:prstGeom>
          <a:solidFill>
            <a:srgbClr val="A9B2B9"/>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5A7C4846-DF44-4CC9-80DA-9E1C659E9EF8}" type="slidenum">
              <a:rPr lang="en-US" sz="1400" b="1" smtClean="0">
                <a:solidFill>
                  <a:srgbClr val="02171A"/>
                </a:solidFill>
                <a:latin typeface="Livvic Black" pitchFamily="2" charset="0"/>
              </a:rPr>
              <a:pPr algn="l"/>
              <a:t>5</a:t>
            </a:fld>
            <a:endParaRPr lang="en-US" sz="1400" b="1" dirty="0">
              <a:solidFill>
                <a:srgbClr val="02171A"/>
              </a:solidFill>
              <a:latin typeface="Livvic Black" pitchFamily="2" charset="0"/>
            </a:endParaRPr>
          </a:p>
        </p:txBody>
      </p:sp>
      <p:sp>
        <p:nvSpPr>
          <p:cNvPr id="73" name="Slide Number Placeholder 5">
            <a:extLst>
              <a:ext uri="{FF2B5EF4-FFF2-40B4-BE49-F238E27FC236}">
                <a16:creationId xmlns:a16="http://schemas.microsoft.com/office/drawing/2014/main" id="{55392471-8BBA-48E0-A38A-124905007A47}"/>
              </a:ext>
            </a:extLst>
          </p:cNvPr>
          <p:cNvSpPr txBox="1">
            <a:spLocks/>
          </p:cNvSpPr>
          <p:nvPr/>
        </p:nvSpPr>
        <p:spPr>
          <a:xfrm>
            <a:off x="11074400" y="180067"/>
            <a:ext cx="1117600"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A9B2B9"/>
                </a:solidFill>
                <a:latin typeface="Livvic Black" pitchFamily="2" charset="0"/>
              </a:rPr>
              <a:t>logo</a:t>
            </a:r>
            <a:endParaRPr lang="en-US" sz="1400" b="1" dirty="0">
              <a:solidFill>
                <a:srgbClr val="A9B2B9"/>
              </a:solidFill>
              <a:latin typeface="Livvic Black" pitchFamily="2" charset="0"/>
            </a:endParaRPr>
          </a:p>
        </p:txBody>
      </p:sp>
    </p:spTree>
    <p:extLst>
      <p:ext uri="{BB962C8B-B14F-4D97-AF65-F5344CB8AC3E}">
        <p14:creationId xmlns:p14="http://schemas.microsoft.com/office/powerpoint/2010/main" val="40396394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0-#ppt_w/2"/>
                                          </p:val>
                                        </p:tav>
                                        <p:tav tm="100000">
                                          <p:val>
                                            <p:strVal val="#ppt_x"/>
                                          </p:val>
                                        </p:tav>
                                      </p:tavLst>
                                    </p:anim>
                                    <p:anim calcmode="lin" valueType="num">
                                      <p:cBhvr additive="base">
                                        <p:cTn id="8" dur="500" fill="hold"/>
                                        <p:tgtEl>
                                          <p:spTgt spid="6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additive="base">
                                        <p:cTn id="11" dur="500" fill="hold"/>
                                        <p:tgtEl>
                                          <p:spTgt spid="68"/>
                                        </p:tgtEl>
                                        <p:attrNameLst>
                                          <p:attrName>ppt_x</p:attrName>
                                        </p:attrNameLst>
                                      </p:cBhvr>
                                      <p:tavLst>
                                        <p:tav tm="0">
                                          <p:val>
                                            <p:strVal val="1+#ppt_w/2"/>
                                          </p:val>
                                        </p:tav>
                                        <p:tav tm="100000">
                                          <p:val>
                                            <p:strVal val="#ppt_x"/>
                                          </p:val>
                                        </p:tav>
                                      </p:tavLst>
                                    </p:anim>
                                    <p:anim calcmode="lin" valueType="num">
                                      <p:cBhvr additive="base">
                                        <p:cTn id="12" dur="500" fill="hold"/>
                                        <p:tgtEl>
                                          <p:spTgt spid="6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 calcmode="lin" valueType="num">
                                      <p:cBhvr additive="base">
                                        <p:cTn id="16" dur="500" fill="hold"/>
                                        <p:tgtEl>
                                          <p:spTgt spid="60"/>
                                        </p:tgtEl>
                                        <p:attrNameLst>
                                          <p:attrName>ppt_x</p:attrName>
                                        </p:attrNameLst>
                                      </p:cBhvr>
                                      <p:tavLst>
                                        <p:tav tm="0">
                                          <p:val>
                                            <p:strVal val="#ppt_x"/>
                                          </p:val>
                                        </p:tav>
                                        <p:tav tm="100000">
                                          <p:val>
                                            <p:strVal val="#ppt_x"/>
                                          </p:val>
                                        </p:tav>
                                      </p:tavLst>
                                    </p:anim>
                                    <p:anim calcmode="lin" valueType="num">
                                      <p:cBhvr additive="base">
                                        <p:cTn id="17" dur="500" fill="hold"/>
                                        <p:tgtEl>
                                          <p:spTgt spid="60"/>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50"/>
                                        </p:tgtEl>
                                        <p:attrNameLst>
                                          <p:attrName>style.visibility</p:attrName>
                                        </p:attrNameLst>
                                      </p:cBhvr>
                                      <p:to>
                                        <p:strVal val="visible"/>
                                      </p:to>
                                    </p:set>
                                    <p:anim calcmode="lin" valueType="num">
                                      <p:cBhvr additive="base">
                                        <p:cTn id="20" dur="500" fill="hold"/>
                                        <p:tgtEl>
                                          <p:spTgt spid="50"/>
                                        </p:tgtEl>
                                        <p:attrNameLst>
                                          <p:attrName>ppt_x</p:attrName>
                                        </p:attrNameLst>
                                      </p:cBhvr>
                                      <p:tavLst>
                                        <p:tav tm="0">
                                          <p:val>
                                            <p:strVal val="#ppt_x"/>
                                          </p:val>
                                        </p:tav>
                                        <p:tav tm="100000">
                                          <p:val>
                                            <p:strVal val="#ppt_x"/>
                                          </p:val>
                                        </p:tav>
                                      </p:tavLst>
                                    </p:anim>
                                    <p:anim calcmode="lin" valueType="num">
                                      <p:cBhvr additive="base">
                                        <p:cTn id="21" dur="500" fill="hold"/>
                                        <p:tgtEl>
                                          <p:spTgt spid="50"/>
                                        </p:tgtEl>
                                        <p:attrNameLst>
                                          <p:attrName>ppt_y</p:attrName>
                                        </p:attrNameLst>
                                      </p:cBhvr>
                                      <p:tavLst>
                                        <p:tav tm="0">
                                          <p:val>
                                            <p:strVal val="1+#ppt_h/2"/>
                                          </p:val>
                                        </p:tav>
                                        <p:tav tm="100000">
                                          <p:val>
                                            <p:strVal val="#ppt_y"/>
                                          </p:val>
                                        </p:tav>
                                      </p:tavLst>
                                    </p:anim>
                                  </p:childTnLst>
                                </p:cTn>
                              </p:par>
                              <p:par>
                                <p:cTn id="22" presetID="2" presetClass="entr" presetSubtype="1" fill="hold" nodeType="with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additive="base">
                                        <p:cTn id="24" dur="500" fill="hold"/>
                                        <p:tgtEl>
                                          <p:spTgt spid="66"/>
                                        </p:tgtEl>
                                        <p:attrNameLst>
                                          <p:attrName>ppt_x</p:attrName>
                                        </p:attrNameLst>
                                      </p:cBhvr>
                                      <p:tavLst>
                                        <p:tav tm="0">
                                          <p:val>
                                            <p:strVal val="#ppt_x"/>
                                          </p:val>
                                        </p:tav>
                                        <p:tav tm="100000">
                                          <p:val>
                                            <p:strVal val="#ppt_x"/>
                                          </p:val>
                                        </p:tav>
                                      </p:tavLst>
                                    </p:anim>
                                    <p:anim calcmode="lin" valueType="num">
                                      <p:cBhvr additive="base">
                                        <p:cTn id="25" dur="500" fill="hold"/>
                                        <p:tgtEl>
                                          <p:spTgt spid="66"/>
                                        </p:tgtEl>
                                        <p:attrNameLst>
                                          <p:attrName>ppt_y</p:attrName>
                                        </p:attrNameLst>
                                      </p:cBhvr>
                                      <p:tavLst>
                                        <p:tav tm="0">
                                          <p:val>
                                            <p:strVal val="0-#ppt_h/2"/>
                                          </p:val>
                                        </p:tav>
                                        <p:tav tm="100000">
                                          <p:val>
                                            <p:strVal val="#ppt_y"/>
                                          </p:val>
                                        </p:tav>
                                      </p:tavLst>
                                    </p:anim>
                                  </p:childTnLst>
                                </p:cTn>
                              </p:par>
                              <p:par>
                                <p:cTn id="26" presetID="2" presetClass="entr" presetSubtype="1" fill="hold" nodeType="withEffect">
                                  <p:stCondLst>
                                    <p:cond delay="0"/>
                                  </p:stCondLst>
                                  <p:childTnLst>
                                    <p:set>
                                      <p:cBhvr>
                                        <p:cTn id="27" dur="1" fill="hold">
                                          <p:stCondLst>
                                            <p:cond delay="0"/>
                                          </p:stCondLst>
                                        </p:cTn>
                                        <p:tgtEl>
                                          <p:spTgt spid="54"/>
                                        </p:tgtEl>
                                        <p:attrNameLst>
                                          <p:attrName>style.visibility</p:attrName>
                                        </p:attrNameLst>
                                      </p:cBhvr>
                                      <p:to>
                                        <p:strVal val="visible"/>
                                      </p:to>
                                    </p:set>
                                    <p:anim calcmode="lin" valueType="num">
                                      <p:cBhvr additive="base">
                                        <p:cTn id="28" dur="500" fill="hold"/>
                                        <p:tgtEl>
                                          <p:spTgt spid="54"/>
                                        </p:tgtEl>
                                        <p:attrNameLst>
                                          <p:attrName>ppt_x</p:attrName>
                                        </p:attrNameLst>
                                      </p:cBhvr>
                                      <p:tavLst>
                                        <p:tav tm="0">
                                          <p:val>
                                            <p:strVal val="#ppt_x"/>
                                          </p:val>
                                        </p:tav>
                                        <p:tav tm="100000">
                                          <p:val>
                                            <p:strVal val="#ppt_x"/>
                                          </p:val>
                                        </p:tav>
                                      </p:tavLst>
                                    </p:anim>
                                    <p:anim calcmode="lin" valueType="num">
                                      <p:cBhvr additive="base">
                                        <p:cTn id="29" dur="500" fill="hold"/>
                                        <p:tgtEl>
                                          <p:spTgt spid="54"/>
                                        </p:tgtEl>
                                        <p:attrNameLst>
                                          <p:attrName>ppt_y</p:attrName>
                                        </p:attrNameLst>
                                      </p:cBhvr>
                                      <p:tavLst>
                                        <p:tav tm="0">
                                          <p:val>
                                            <p:strVal val="0-#ppt_h/2"/>
                                          </p:val>
                                        </p:tav>
                                        <p:tav tm="100000">
                                          <p:val>
                                            <p:strVal val="#ppt_y"/>
                                          </p:val>
                                        </p:tav>
                                      </p:tavLst>
                                    </p:anim>
                                  </p:childTnLst>
                                </p:cTn>
                              </p:par>
                            </p:childTnLst>
                          </p:cTn>
                        </p:par>
                        <p:par>
                          <p:cTn id="30" fill="hold">
                            <p:stCondLst>
                              <p:cond delay="1000"/>
                            </p:stCondLst>
                            <p:childTnLst>
                              <p:par>
                                <p:cTn id="31" presetID="2" presetClass="entr" presetSubtype="4" fill="hold" grpId="0" nodeType="after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ppt_x"/>
                                          </p:val>
                                        </p:tav>
                                        <p:tav tm="100000">
                                          <p:val>
                                            <p:strVal val="#ppt_x"/>
                                          </p:val>
                                        </p:tav>
                                      </p:tavLst>
                                    </p:anim>
                                    <p:anim calcmode="lin" valueType="num">
                                      <p:cBhvr additive="base">
                                        <p:cTn id="34" dur="500" fill="hold"/>
                                        <p:tgtEl>
                                          <p:spTgt spid="2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par>
                                <p:cTn id="39" presetID="2" presetClass="entr" presetSubtype="1"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ppt_x"/>
                                          </p:val>
                                        </p:tav>
                                        <p:tav tm="100000">
                                          <p:val>
                                            <p:strVal val="#ppt_x"/>
                                          </p:val>
                                        </p:tav>
                                      </p:tavLst>
                                    </p:anim>
                                    <p:anim calcmode="lin" valueType="num">
                                      <p:cBhvr additive="base">
                                        <p:cTn id="42" dur="500" fill="hold"/>
                                        <p:tgtEl>
                                          <p:spTgt spid="32"/>
                                        </p:tgtEl>
                                        <p:attrNameLst>
                                          <p:attrName>ppt_y</p:attrName>
                                        </p:attrNameLst>
                                      </p:cBhvr>
                                      <p:tavLst>
                                        <p:tav tm="0">
                                          <p:val>
                                            <p:strVal val="0-#ppt_h/2"/>
                                          </p:val>
                                        </p:tav>
                                        <p:tav tm="100000">
                                          <p:val>
                                            <p:strVal val="#ppt_y"/>
                                          </p:val>
                                        </p:tav>
                                      </p:tavLst>
                                    </p:anim>
                                  </p:childTnLst>
                                </p:cTn>
                              </p:par>
                              <p:par>
                                <p:cTn id="43" presetID="2" presetClass="entr" presetSubtype="1"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0-#ppt_h/2"/>
                                          </p:val>
                                        </p:tav>
                                        <p:tav tm="100000">
                                          <p:val>
                                            <p:strVal val="#ppt_y"/>
                                          </p:val>
                                        </p:tav>
                                      </p:tavLst>
                                    </p:anim>
                                  </p:childTnLst>
                                </p:cTn>
                              </p:par>
                            </p:childTnLst>
                          </p:cTn>
                        </p:par>
                        <p:par>
                          <p:cTn id="47" fill="hold">
                            <p:stCondLst>
                              <p:cond delay="1500"/>
                            </p:stCondLst>
                            <p:childTnLst>
                              <p:par>
                                <p:cTn id="48" presetID="2" presetClass="entr" presetSubtype="4" fill="hold" nodeType="afterEffect">
                                  <p:stCondLst>
                                    <p:cond delay="0"/>
                                  </p:stCondLst>
                                  <p:childTnLst>
                                    <p:set>
                                      <p:cBhvr>
                                        <p:cTn id="49" dur="1" fill="hold">
                                          <p:stCondLst>
                                            <p:cond delay="0"/>
                                          </p:stCondLst>
                                        </p:cTn>
                                        <p:tgtEl>
                                          <p:spTgt spid="77"/>
                                        </p:tgtEl>
                                        <p:attrNameLst>
                                          <p:attrName>style.visibility</p:attrName>
                                        </p:attrNameLst>
                                      </p:cBhvr>
                                      <p:to>
                                        <p:strVal val="visible"/>
                                      </p:to>
                                    </p:set>
                                    <p:anim calcmode="lin" valueType="num">
                                      <p:cBhvr additive="base">
                                        <p:cTn id="50" dur="500" fill="hold"/>
                                        <p:tgtEl>
                                          <p:spTgt spid="77"/>
                                        </p:tgtEl>
                                        <p:attrNameLst>
                                          <p:attrName>ppt_x</p:attrName>
                                        </p:attrNameLst>
                                      </p:cBhvr>
                                      <p:tavLst>
                                        <p:tav tm="0">
                                          <p:val>
                                            <p:strVal val="#ppt_x"/>
                                          </p:val>
                                        </p:tav>
                                        <p:tav tm="100000">
                                          <p:val>
                                            <p:strVal val="#ppt_x"/>
                                          </p:val>
                                        </p:tav>
                                      </p:tavLst>
                                    </p:anim>
                                    <p:anim calcmode="lin" valueType="num">
                                      <p:cBhvr additive="base">
                                        <p:cTn id="51" dur="500" fill="hold"/>
                                        <p:tgtEl>
                                          <p:spTgt spid="77"/>
                                        </p:tgtEl>
                                        <p:attrNameLst>
                                          <p:attrName>ppt_y</p:attrName>
                                        </p:attrNameLst>
                                      </p:cBhvr>
                                      <p:tavLst>
                                        <p:tav tm="0">
                                          <p:val>
                                            <p:strVal val="1+#ppt_h/2"/>
                                          </p:val>
                                        </p:tav>
                                        <p:tav tm="100000">
                                          <p:val>
                                            <p:strVal val="#ppt_y"/>
                                          </p:val>
                                        </p:tav>
                                      </p:tavLst>
                                    </p:anim>
                                  </p:childTnLst>
                                </p:cTn>
                              </p:par>
                              <p:par>
                                <p:cTn id="52" presetID="2" presetClass="entr" presetSubtype="1" fill="hold" nodeType="withEffect">
                                  <p:stCondLst>
                                    <p:cond delay="0"/>
                                  </p:stCondLst>
                                  <p:childTnLst>
                                    <p:set>
                                      <p:cBhvr>
                                        <p:cTn id="53" dur="1" fill="hold">
                                          <p:stCondLst>
                                            <p:cond delay="0"/>
                                          </p:stCondLst>
                                        </p:cTn>
                                        <p:tgtEl>
                                          <p:spTgt spid="76"/>
                                        </p:tgtEl>
                                        <p:attrNameLst>
                                          <p:attrName>style.visibility</p:attrName>
                                        </p:attrNameLst>
                                      </p:cBhvr>
                                      <p:to>
                                        <p:strVal val="visible"/>
                                      </p:to>
                                    </p:set>
                                    <p:anim calcmode="lin" valueType="num">
                                      <p:cBhvr additive="base">
                                        <p:cTn id="54" dur="500" fill="hold"/>
                                        <p:tgtEl>
                                          <p:spTgt spid="76"/>
                                        </p:tgtEl>
                                        <p:attrNameLst>
                                          <p:attrName>ppt_x</p:attrName>
                                        </p:attrNameLst>
                                      </p:cBhvr>
                                      <p:tavLst>
                                        <p:tav tm="0">
                                          <p:val>
                                            <p:strVal val="#ppt_x"/>
                                          </p:val>
                                        </p:tav>
                                        <p:tav tm="100000">
                                          <p:val>
                                            <p:strVal val="#ppt_x"/>
                                          </p:val>
                                        </p:tav>
                                      </p:tavLst>
                                    </p:anim>
                                    <p:anim calcmode="lin" valueType="num">
                                      <p:cBhvr additive="base">
                                        <p:cTn id="55" dur="500" fill="hold"/>
                                        <p:tgtEl>
                                          <p:spTgt spid="76"/>
                                        </p:tgtEl>
                                        <p:attrNameLst>
                                          <p:attrName>ppt_y</p:attrName>
                                        </p:attrNameLst>
                                      </p:cBhvr>
                                      <p:tavLst>
                                        <p:tav tm="0">
                                          <p:val>
                                            <p:strVal val="0-#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75"/>
                                        </p:tgtEl>
                                        <p:attrNameLst>
                                          <p:attrName>style.visibility</p:attrName>
                                        </p:attrNameLst>
                                      </p:cBhvr>
                                      <p:to>
                                        <p:strVal val="visible"/>
                                      </p:to>
                                    </p:set>
                                    <p:anim calcmode="lin" valueType="num">
                                      <p:cBhvr additive="base">
                                        <p:cTn id="58" dur="500" fill="hold"/>
                                        <p:tgtEl>
                                          <p:spTgt spid="75"/>
                                        </p:tgtEl>
                                        <p:attrNameLst>
                                          <p:attrName>ppt_x</p:attrName>
                                        </p:attrNameLst>
                                      </p:cBhvr>
                                      <p:tavLst>
                                        <p:tav tm="0">
                                          <p:val>
                                            <p:strVal val="#ppt_x"/>
                                          </p:val>
                                        </p:tav>
                                        <p:tav tm="100000">
                                          <p:val>
                                            <p:strVal val="#ppt_x"/>
                                          </p:val>
                                        </p:tav>
                                      </p:tavLst>
                                    </p:anim>
                                    <p:anim calcmode="lin" valueType="num">
                                      <p:cBhvr additive="base">
                                        <p:cTn id="59" dur="500" fill="hold"/>
                                        <p:tgtEl>
                                          <p:spTgt spid="75"/>
                                        </p:tgtEl>
                                        <p:attrNameLst>
                                          <p:attrName>ppt_y</p:attrName>
                                        </p:attrNameLst>
                                      </p:cBhvr>
                                      <p:tavLst>
                                        <p:tav tm="0">
                                          <p:val>
                                            <p:strVal val="1+#ppt_h/2"/>
                                          </p:val>
                                        </p:tav>
                                        <p:tav tm="100000">
                                          <p:val>
                                            <p:strVal val="#ppt_y"/>
                                          </p:val>
                                        </p:tav>
                                      </p:tavLst>
                                    </p:anim>
                                  </p:childTnLst>
                                </p:cTn>
                              </p:par>
                              <p:par>
                                <p:cTn id="60" presetID="2" presetClass="entr" presetSubtype="1" fill="hold" nodeType="withEffect">
                                  <p:stCondLst>
                                    <p:cond delay="0"/>
                                  </p:stCondLst>
                                  <p:childTnLst>
                                    <p:set>
                                      <p:cBhvr>
                                        <p:cTn id="61" dur="1" fill="hold">
                                          <p:stCondLst>
                                            <p:cond delay="0"/>
                                          </p:stCondLst>
                                        </p:cTn>
                                        <p:tgtEl>
                                          <p:spTgt spid="74"/>
                                        </p:tgtEl>
                                        <p:attrNameLst>
                                          <p:attrName>style.visibility</p:attrName>
                                        </p:attrNameLst>
                                      </p:cBhvr>
                                      <p:to>
                                        <p:strVal val="visible"/>
                                      </p:to>
                                    </p:set>
                                    <p:anim calcmode="lin" valueType="num">
                                      <p:cBhvr additive="base">
                                        <p:cTn id="62" dur="500" fill="hold"/>
                                        <p:tgtEl>
                                          <p:spTgt spid="74"/>
                                        </p:tgtEl>
                                        <p:attrNameLst>
                                          <p:attrName>ppt_x</p:attrName>
                                        </p:attrNameLst>
                                      </p:cBhvr>
                                      <p:tavLst>
                                        <p:tav tm="0">
                                          <p:val>
                                            <p:strVal val="#ppt_x"/>
                                          </p:val>
                                        </p:tav>
                                        <p:tav tm="100000">
                                          <p:val>
                                            <p:strVal val="#ppt_x"/>
                                          </p:val>
                                        </p:tav>
                                      </p:tavLst>
                                    </p:anim>
                                    <p:anim calcmode="lin" valueType="num">
                                      <p:cBhvr additive="base">
                                        <p:cTn id="63" dur="500" fill="hold"/>
                                        <p:tgtEl>
                                          <p:spTgt spid="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animBg="1"/>
      <p:bldP spid="27" grpId="0" animBg="1"/>
      <p:bldP spid="32" grpId="0" animBg="1"/>
      <p:bldP spid="68" grpId="0" animBg="1"/>
      <p:bldP spid="6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2171A"/>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7F61F8-6121-4F00-8D06-2955769967B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05000" y="0"/>
            <a:ext cx="10287000" cy="6858000"/>
          </a:xfrm>
          <a:prstGeom prst="rect">
            <a:avLst/>
          </a:prstGeom>
        </p:spPr>
      </p:pic>
      <p:sp>
        <p:nvSpPr>
          <p:cNvPr id="12" name="Rectangle 11">
            <a:extLst>
              <a:ext uri="{FF2B5EF4-FFF2-40B4-BE49-F238E27FC236}">
                <a16:creationId xmlns:a16="http://schemas.microsoft.com/office/drawing/2014/main" id="{85A9C322-4C5E-4F0D-B5F0-9193377547AC}"/>
              </a:ext>
            </a:extLst>
          </p:cNvPr>
          <p:cNvSpPr/>
          <p:nvPr/>
        </p:nvSpPr>
        <p:spPr>
          <a:xfrm>
            <a:off x="590550" y="460374"/>
            <a:ext cx="5796182" cy="2054225"/>
          </a:xfrm>
          <a:prstGeom prst="rect">
            <a:avLst/>
          </a:prstGeom>
          <a:solidFill>
            <a:srgbClr val="0EA2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7">
            <a:extLst>
              <a:ext uri="{FF2B5EF4-FFF2-40B4-BE49-F238E27FC236}">
                <a16:creationId xmlns:a16="http://schemas.microsoft.com/office/drawing/2014/main" id="{BEE3F33B-5918-4909-9697-8C4E17F6EAAF}"/>
              </a:ext>
            </a:extLst>
          </p:cNvPr>
          <p:cNvSpPr txBox="1">
            <a:spLocks/>
          </p:cNvSpPr>
          <p:nvPr/>
        </p:nvSpPr>
        <p:spPr>
          <a:xfrm>
            <a:off x="730934" y="536575"/>
            <a:ext cx="5796182" cy="18256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2171A"/>
                </a:solidFill>
                <a:latin typeface="Livvic Black" pitchFamily="2" charset="0"/>
              </a:rPr>
              <a:t>Describe your issue with a valuable image</a:t>
            </a:r>
          </a:p>
        </p:txBody>
      </p:sp>
      <p:sp>
        <p:nvSpPr>
          <p:cNvPr id="14" name="Slide Number Placeholder 5">
            <a:extLst>
              <a:ext uri="{FF2B5EF4-FFF2-40B4-BE49-F238E27FC236}">
                <a16:creationId xmlns:a16="http://schemas.microsoft.com/office/drawing/2014/main" id="{D5E21B31-CC88-4936-AE2C-6FA3CB748B9A}"/>
              </a:ext>
            </a:extLst>
          </p:cNvPr>
          <p:cNvSpPr txBox="1">
            <a:spLocks/>
          </p:cNvSpPr>
          <p:nvPr/>
        </p:nvSpPr>
        <p:spPr>
          <a:xfrm>
            <a:off x="11620500" y="6356350"/>
            <a:ext cx="571500" cy="365125"/>
          </a:xfrm>
          <a:prstGeom prst="rect">
            <a:avLst/>
          </a:prstGeom>
          <a:solidFill>
            <a:srgbClr val="02171A"/>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5A7C4846-DF44-4CC9-80DA-9E1C659E9EF8}" type="slidenum">
              <a:rPr lang="en-US" sz="1400" b="1" smtClean="0">
                <a:solidFill>
                  <a:srgbClr val="A9B2B9"/>
                </a:solidFill>
                <a:latin typeface="Livvic Black" pitchFamily="2" charset="0"/>
              </a:rPr>
              <a:pPr algn="l"/>
              <a:t>6</a:t>
            </a:fld>
            <a:endParaRPr lang="en-US" sz="1400" b="1" dirty="0">
              <a:solidFill>
                <a:srgbClr val="A9B2B9"/>
              </a:solidFill>
              <a:latin typeface="Livvic Black" pitchFamily="2" charset="0"/>
            </a:endParaRPr>
          </a:p>
        </p:txBody>
      </p:sp>
      <p:sp>
        <p:nvSpPr>
          <p:cNvPr id="17" name="Slide Number Placeholder 5">
            <a:extLst>
              <a:ext uri="{FF2B5EF4-FFF2-40B4-BE49-F238E27FC236}">
                <a16:creationId xmlns:a16="http://schemas.microsoft.com/office/drawing/2014/main" id="{6D3F58EF-5E12-4560-9E72-13B25AD07A06}"/>
              </a:ext>
            </a:extLst>
          </p:cNvPr>
          <p:cNvSpPr txBox="1">
            <a:spLocks/>
          </p:cNvSpPr>
          <p:nvPr/>
        </p:nvSpPr>
        <p:spPr>
          <a:xfrm>
            <a:off x="11074400" y="365125"/>
            <a:ext cx="1117600"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b="1" dirty="0">
                <a:solidFill>
                  <a:srgbClr val="02171A"/>
                </a:solidFill>
                <a:latin typeface="Livvic Black" pitchFamily="2" charset="0"/>
              </a:rPr>
              <a:t>logo</a:t>
            </a:r>
            <a:endParaRPr lang="en-US" sz="1400" b="1" dirty="0">
              <a:solidFill>
                <a:srgbClr val="02171A"/>
              </a:solidFill>
              <a:latin typeface="Livvic Black" pitchFamily="2" charset="0"/>
            </a:endParaRPr>
          </a:p>
        </p:txBody>
      </p:sp>
    </p:spTree>
    <p:extLst>
      <p:ext uri="{BB962C8B-B14F-4D97-AF65-F5344CB8AC3E}">
        <p14:creationId xmlns:p14="http://schemas.microsoft.com/office/powerpoint/2010/main" val="27964252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6"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TotalTime>
  <Words>472</Words>
  <Application>Microsoft Office PowerPoint</Application>
  <PresentationFormat>Widescreen</PresentationFormat>
  <Paragraphs>37</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Poppins ExtraLight</vt:lpstr>
      <vt:lpstr>Calibri Light</vt:lpstr>
      <vt:lpstr>Calibri</vt:lpstr>
      <vt:lpstr>Poppins Latin ExtraLight</vt:lpstr>
      <vt:lpstr>Livvic Black</vt:lpstr>
      <vt:lpstr>Arial</vt:lpstr>
      <vt:lpstr>Office Theme</vt:lpstr>
      <vt:lpstr>PowerPoint Presentation</vt:lpstr>
      <vt:lpstr>INSERT YOUR SUBJECT</vt:lpstr>
      <vt:lpstr>INSERT YOUR SUBJECT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YOUR SUBJECT</dc:title>
  <dc:creator>somayeh Rousta</dc:creator>
  <cp:lastModifiedBy>somayeh Rousta</cp:lastModifiedBy>
  <cp:revision>42</cp:revision>
  <dcterms:created xsi:type="dcterms:W3CDTF">2022-02-09T07:35:02Z</dcterms:created>
  <dcterms:modified xsi:type="dcterms:W3CDTF">2022-02-11T06:31:38Z</dcterms:modified>
</cp:coreProperties>
</file>